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custom.xml" ContentType="application/vnd.openxmlformats-officedocument.custom-properties+xml"/>
  <Override PartName="/docProps/core.xml" ContentType="application/vnd.openxmlformats-package.core-properties+xml"/>
  <Override PartName="/docProps/app.xml" ContentType="application/vnd.openxmlformats-officedocument.extended-properties+xml"/>
  <Override PartName="/ppt/theme/theme1.xml" ContentType="application/vnd.openxmlformats-officedocument.theme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18.xml" ContentType="application/vnd.openxmlformats-officedocument.presentationml.slide+xml"/>
  <Override PartName="/ppt/slides/slide1.xml" ContentType="application/vnd.openxmlformats-officedocument.presentationml.slide+xml"/>
  <Override PartName="/ppt/slides/slide20.xml" ContentType="application/vnd.openxmlformats-officedocument.presentationml.slide+xml"/>
  <Override PartName="/ppt/slides/slide2.xml" ContentType="application/vnd.openxmlformats-officedocument.presentationml.slide+xml"/>
  <Override PartName="/ppt/slides/slide21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22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11.xml" ContentType="application/vnd.openxmlformats-officedocument.presentationml.slide+xml"/>
  <Override PartName="/ppt/slides/slide8.xml" ContentType="application/vnd.openxmlformats-officedocument.presentationml.slide+xml"/>
  <Override PartName="/ppt/slides/slide10.xml" ContentType="application/vnd.openxmlformats-officedocument.presentationml.slide+xml"/>
  <Override PartName="/ppt/slides/slide9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</Types>
</file>

<file path=_rels/.rels><?xml version="1.0" encoding="UTF-8"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custom-properties" Target="docProps/custom.xml"/><Relationship Id="rId4" Type="http://schemas.openxmlformats.org/officeDocument/2006/relationships/officeDocument" Target="ppt/presentation.xml"/>
</Relationships>
</file>

<file path=ppt/presentation.xml><?xml version="1.0" encoding="utf-8"?>
<p:presentation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sldMasterIdLst>
    <p:sldMasterId id="2147483648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</p:sldIdLst>
  <p:sldSz cx="12192000" cy="6858000"/>
  <p:notesSz cx="7559675" cy="10691813"/>
</p:presentation>
</file>

<file path=ppt/presProps.xml><?xml version="1.0" encoding="utf-8"?>
<p:presentationPr xmlns:a="http://schemas.openxmlformats.org/drawingml/2006/main" xmlns:p="http://schemas.openxmlformats.org/presentationml/2006/main" xmlns:r="http://schemas.openxmlformats.org/officeDocument/2006/relationships">
  <p:showPr showNarration="1"/>
</p:presentationPr>
</file>

<file path=ppt/_rels/presentation.xml.rels><?xml version="1.0" encoding="UTF-8"?>
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slideMaster" Target="slideMasters/slideMaster1.xml"/><Relationship Id="rId3" Type="http://schemas.openxmlformats.org/officeDocument/2006/relationships/slide" Target="slides/slide1.xml"/><Relationship Id="rId4" Type="http://schemas.openxmlformats.org/officeDocument/2006/relationships/slide" Target="slides/slide2.xml"/><Relationship Id="rId5" Type="http://schemas.openxmlformats.org/officeDocument/2006/relationships/slide" Target="slides/slide3.xml"/><Relationship Id="rId6" Type="http://schemas.openxmlformats.org/officeDocument/2006/relationships/slide" Target="slides/slide4.xml"/><Relationship Id="rId7" Type="http://schemas.openxmlformats.org/officeDocument/2006/relationships/slide" Target="slides/slide5.xml"/><Relationship Id="rId8" Type="http://schemas.openxmlformats.org/officeDocument/2006/relationships/slide" Target="slides/slide6.xml"/><Relationship Id="rId9" Type="http://schemas.openxmlformats.org/officeDocument/2006/relationships/slide" Target="slides/slide7.xml"/><Relationship Id="rId10" Type="http://schemas.openxmlformats.org/officeDocument/2006/relationships/slide" Target="slides/slide8.xml"/><Relationship Id="rId11" Type="http://schemas.openxmlformats.org/officeDocument/2006/relationships/slide" Target="slides/slide9.xml"/><Relationship Id="rId12" Type="http://schemas.openxmlformats.org/officeDocument/2006/relationships/slide" Target="slides/slide10.xml"/><Relationship Id="rId13" Type="http://schemas.openxmlformats.org/officeDocument/2006/relationships/slide" Target="slides/slide11.xml"/><Relationship Id="rId14" Type="http://schemas.openxmlformats.org/officeDocument/2006/relationships/slide" Target="slides/slide12.xml"/><Relationship Id="rId15" Type="http://schemas.openxmlformats.org/officeDocument/2006/relationships/slide" Target="slides/slide13.xml"/><Relationship Id="rId16" Type="http://schemas.openxmlformats.org/officeDocument/2006/relationships/slide" Target="slides/slide14.xml"/><Relationship Id="rId17" Type="http://schemas.openxmlformats.org/officeDocument/2006/relationships/slide" Target="slides/slide15.xml"/><Relationship Id="rId18" Type="http://schemas.openxmlformats.org/officeDocument/2006/relationships/slide" Target="slides/slide16.xml"/><Relationship Id="rId19" Type="http://schemas.openxmlformats.org/officeDocument/2006/relationships/slide" Target="slides/slide17.xml"/><Relationship Id="rId20" Type="http://schemas.openxmlformats.org/officeDocument/2006/relationships/slide" Target="slides/slide18.xml"/><Relationship Id="rId21" Type="http://schemas.openxmlformats.org/officeDocument/2006/relationships/slide" Target="slides/slide19.xml"/><Relationship Id="rId22" Type="http://schemas.openxmlformats.org/officeDocument/2006/relationships/slide" Target="slides/slide20.xml"/><Relationship Id="rId23" Type="http://schemas.openxmlformats.org/officeDocument/2006/relationships/slide" Target="slides/slide21.xml"/><Relationship Id="rId24" Type="http://schemas.openxmlformats.org/officeDocument/2006/relationships/slide" Target="slides/slide22.xml"/><Relationship Id="rId25" Type="http://schemas.openxmlformats.org/officeDocument/2006/relationships/presProps" Target="presProps.xml"/>
</Relationships>
</file>

<file path=ppt/slideLayouts/_rels/slideLayout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Relationship Id="rId3" Type="http://schemas.openxmlformats.org/officeDocument/2006/relationships/image" Target="../media/image2.png"/>
</Relationships>
</file>

<file path=ppt/slideLayouts/_rels/slideLayout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Relationship Id="rId3" Type="http://schemas.openxmlformats.org/officeDocument/2006/relationships/image" Target="../media/image3.png"/>
</Relationships>
</file>

<file path=ppt/slideLayouts/_rels/slideLayout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Relationship Id="rId3" Type="http://schemas.openxmlformats.org/officeDocument/2006/relationships/image" Target="../media/image3.png"/>
</Relationships>
</file>

<file path=ppt/slideLayouts/_rels/slideLayout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Relationship Id="rId3" Type="http://schemas.openxmlformats.org/officeDocument/2006/relationships/image" Target="../media/image3.png"/>
</Relationships>
</file>

<file path=ppt/slideLayouts/_rels/slideLayout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Relationship Id="rId3" Type="http://schemas.openxmlformats.org/officeDocument/2006/relationships/image" Target="../media/image3.png"/>
</Relationships>
</file>

<file path=ppt/slideLayouts/_rels/slideLayout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Relationship Id="rId3" Type="http://schemas.openxmlformats.org/officeDocument/2006/relationships/image" Target="../media/image3.png"/>
</Relationships>
</file>

<file path=ppt/slideLayouts/_rels/slideLayout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Relationship Id="rId3" Type="http://schemas.openxmlformats.org/officeDocument/2006/relationships/image" Target="../media/image3.png"/>
</Relationships>
</file>

<file path=ppt/slideLayouts/_rels/slideLayout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Relationship Id="rId3" Type="http://schemas.openxmlformats.org/officeDocument/2006/relationships/image" Target="../media/image3.png"/>
</Relationships>
</file>

<file path=ppt/slideLayouts/_rels/slideLayout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Relationship Id="rId3" Type="http://schemas.openxmlformats.org/officeDocument/2006/relationships/image" Target="../media/image3.png"/>
</Relationships>
</file>

<file path=ppt/slideLayouts/_rels/slideLayout1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Relationship Id="rId3" Type="http://schemas.openxmlformats.org/officeDocument/2006/relationships/image" Target="../media/image3.png"/>
</Relationships>
</file>

<file path=ppt/slideLayouts/_rels/slideLayout1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Relationship Id="rId3" Type="http://schemas.openxmlformats.org/officeDocument/2006/relationships/image" Target="../media/image3.png"/>
</Relationships>
</file>

<file path=ppt/slideLayouts/_rels/slideLayout1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Relationship Id="rId3" Type="http://schemas.openxmlformats.org/officeDocument/2006/relationships/image" Target="../media/image3.png"/>
</Relationships>
</file>

<file path=ppt/slideLayouts/_rels/slideLayout1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Relationship Id="rId3" Type="http://schemas.openxmlformats.org/officeDocument/2006/relationships/image" Target="../media/image3.png"/>
</Relationships>
</file>

<file path=ppt/slideLayouts/_rels/slideLayout1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Relationship Id="rId3" Type="http://schemas.openxmlformats.org/officeDocument/2006/relationships/image" Target="../media/image3.png"/>
</Relationships>
</file>

<file path=ppt/slideLayouts/_rels/slideLayout1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Relationship Id="rId3" Type="http://schemas.openxmlformats.org/officeDocument/2006/relationships/image" Target="../media/image3.png"/>
</Relationships>
</file>

<file path=ppt/slideLayouts/_rels/slideLayout1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Relationship Id="rId3" Type="http://schemas.openxmlformats.org/officeDocument/2006/relationships/image" Target="../media/image3.png"/>
</Relationships>
</file>

<file path=ppt/slideLayouts/_rels/slideLayout1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Relationship Id="rId3" Type="http://schemas.openxmlformats.org/officeDocument/2006/relationships/image" Target="../media/image3.png"/>
</Relationships>
</file>

<file path=ppt/slideLayouts/slideLayout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" preserve="1">
  <p:cSld name="Diapositive de titre">
    <p:bg>
      <p:bgPr>
        <a:gradFill rotWithShape="0">
          <a:gsLst>
            <a:gs pos="0">
              <a:srgbClr val="E9C8EE"/>
            </a:gs>
            <a:gs pos="100000">
              <a:srgbClr val="88AEDB"/>
            </a:gs>
          </a:gsLst>
          <a:lin ang="5400000"/>
        </a:gra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\\DROBO-FS\QuickDrops\JB\PPTX NG\Droplets\LightingOverlay.png"/>
          <p:cNvPicPr/>
          <p:nvPr/>
        </p:nvPicPr>
        <p:blipFill>
          <a:blip r:embed="rId2">
            <a:alphaModFix amt="80000"/>
          </a:blip>
          <a:stretch/>
        </p:blipFill>
        <p:spPr>
          <a:xfrm>
            <a:off x="0" y="0"/>
            <a:ext cx="12191760" cy="6857640"/>
          </a:xfrm>
          <a:prstGeom prst="rect">
            <a:avLst/>
          </a:prstGeom>
          <a:noFill/>
          <a:ln w="0">
            <a:noFill/>
          </a:ln>
        </p:spPr>
      </p:pic>
      <p:pic>
        <p:nvPicPr>
          <p:cNvPr id="3" name="Picture 6" descr="Droplets-HD-Title-R1d.png"/>
          <p:cNvPicPr/>
          <p:nvPr/>
        </p:nvPicPr>
        <p:blipFill>
          <a:blip r:embed="rId3"/>
          <a:stretch/>
        </p:blipFill>
        <p:spPr>
          <a:xfrm>
            <a:off x="0" y="0"/>
            <a:ext cx="12191760" cy="685764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4" name="PlaceHolder 1"/>
          <p:cNvSpPr>
            <a:spLocks noGrp="1"/>
          </p:cNvSpPr>
          <p:nvPr>
            <p:ph type="title"/>
          </p:nvPr>
        </p:nvSpPr>
        <p:spPr>
          <a:xfrm>
            <a:off x="1751040" y="1300680"/>
            <a:ext cx="8689680" cy="250884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b">
            <a:normAutofit/>
          </a:bodyPr>
          <a:lstStyle>
            <a:lvl1pPr indent="0" algn="ctr" defTabSz="914400">
              <a:lnSpc>
                <a:spcPct val="90000"/>
              </a:lnSpc>
              <a:buNone/>
              <a:defRPr lang="fr-FR" sz="4800" b="0" u="none" strike="noStrike" cap="all">
                <a:solidFill>
                  <a:schemeClr val="dk1"/>
                </a:solidFill>
                <a:effectLst/>
                <a:uFillTx/>
                <a:latin typeface="Tw Cen MT"/>
              </a:defRPr>
            </a:lvl1pPr>
          </a:lstStyle>
          <a:p>
            <a:pPr indent="0" algn="ctr" defTabSz="914400">
              <a:lnSpc>
                <a:spcPct val="90000"/>
              </a:lnSpc>
              <a:buNone/>
            </a:pPr>
            <a:r>
              <a:rPr lang="fr-FR" sz="4800" b="0" u="none" strike="noStrike" cap="all">
                <a:solidFill>
                  <a:schemeClr val="dk1"/>
                </a:solidFill>
                <a:effectLst/>
                <a:uFillTx/>
                <a:latin typeface="Tw Cen MT"/>
              </a:rPr>
              <a:t>Modifiez le style du titre</a:t>
            </a:r>
            <a:endParaRPr lang="en-US" sz="4800" b="0" u="none" strike="noStrike" cap="all">
              <a:solidFill>
                <a:schemeClr val="dk1"/>
              </a:solidFill>
              <a:effectLst/>
              <a:uFillTx/>
              <a:latin typeface="Tw Cen MT"/>
            </a:endParaRPr>
          </a:p>
        </p:txBody>
      </p:sp>
      <p:sp>
        <p:nvSpPr>
          <p:cNvPr id="5" name="PlaceHolder 2"/>
          <p:cNvSpPr>
            <a:spLocks noGrp="1"/>
          </p:cNvSpPr>
          <p:nvPr>
            <p:ph type="dt" idx="1"/>
          </p:nvPr>
        </p:nvSpPr>
        <p:spPr>
          <a:xfrm>
            <a:off x="7678800" y="5883120"/>
            <a:ext cx="2742840" cy="3646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Autofit/>
          </a:bodyPr>
          <a:lstStyle>
            <a:lvl1pPr indent="0" algn="r" defTabSz="457200">
              <a:lnSpc>
                <a:spcPct val="100000"/>
              </a:lnSpc>
              <a:buNone/>
              <a:defRPr lang="en-US" sz="1000" b="0" u="none" strike="noStrike">
                <a:solidFill>
                  <a:schemeClr val="dk1"/>
                </a:solidFill>
                <a:effectLst/>
                <a:uFillTx/>
                <a:latin typeface="Tw Cen MT"/>
              </a:defRPr>
            </a:lvl1pPr>
          </a:lstStyle>
          <a:p>
            <a:pPr indent="0" algn="r" defTabSz="457200">
              <a:lnSpc>
                <a:spcPct val="100000"/>
              </a:lnSpc>
              <a:buNone/>
            </a:pPr>
            <a:r>
              <a:rPr lang="en-US" sz="1000" b="0" u="none" strike="noStrike">
                <a:solidFill>
                  <a:schemeClr val="dk1"/>
                </a:solidFill>
                <a:effectLst/>
                <a:uFillTx/>
                <a:latin typeface="Tw Cen MT"/>
              </a:rPr>
              <a:t>&lt;date/heure&gt;</a:t>
            </a:r>
            <a:endParaRPr lang="fr-FR" sz="10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  <p:sp>
        <p:nvSpPr>
          <p:cNvPr id="6" name="PlaceHolder 3"/>
          <p:cNvSpPr>
            <a:spLocks noGrp="1"/>
          </p:cNvSpPr>
          <p:nvPr>
            <p:ph type="ftr" idx="2"/>
          </p:nvPr>
        </p:nvSpPr>
        <p:spPr>
          <a:xfrm>
            <a:off x="913680" y="5883120"/>
            <a:ext cx="6672600" cy="3646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Autofit/>
          </a:bodyPr>
          <a:lstStyle>
            <a:lvl1pPr indent="0" algn="ctr">
              <a:buNone/>
              <a:defRPr lang="fr-FR" sz="1400" b="0" u="none" strike="noStrike">
                <a:solidFill>
                  <a:srgbClr val="000000"/>
                </a:solidFill>
                <a:effectLst/>
                <a:uFillTx/>
                <a:latin typeface="Times New Roman"/>
              </a:defRPr>
            </a:lvl1pPr>
          </a:lstStyle>
          <a:p>
            <a:pPr indent="0" algn="ctr">
              <a:buNone/>
            </a:pPr>
            <a:r>
              <a:rPr lang="fr-FR" sz="1400" b="0" u="none" strike="noStrike">
                <a:solidFill>
                  <a:srgbClr val="000000"/>
                </a:solidFill>
                <a:effectLst/>
                <a:uFillTx/>
                <a:latin typeface="Times New Roman"/>
              </a:rPr>
              <a:t>&lt;pied de page&gt;</a:t>
            </a:r>
            <a:endParaRPr lang="fr-FR" sz="14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  <p:sp>
        <p:nvSpPr>
          <p:cNvPr id="7" name="PlaceHolder 4"/>
          <p:cNvSpPr>
            <a:spLocks noGrp="1"/>
          </p:cNvSpPr>
          <p:nvPr>
            <p:ph type="sldNum" idx="3"/>
          </p:nvPr>
        </p:nvSpPr>
        <p:spPr>
          <a:xfrm>
            <a:off x="10514160" y="5883120"/>
            <a:ext cx="763920" cy="3646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Autofit/>
          </a:bodyPr>
          <a:lstStyle>
            <a:lvl1pPr indent="0" algn="r" defTabSz="457200">
              <a:lnSpc>
                <a:spcPct val="100000"/>
              </a:lnSpc>
              <a:buNone/>
              <a:defRPr lang="en-US" sz="1000" b="0" u="none" strike="noStrike">
                <a:solidFill>
                  <a:schemeClr val="dk1"/>
                </a:solidFill>
                <a:effectLst/>
                <a:uFillTx/>
                <a:latin typeface="Tw Cen MT"/>
              </a:defRPr>
            </a:lvl1pPr>
          </a:lstStyle>
          <a:p>
            <a:pPr indent="0" algn="r" defTabSz="457200">
              <a:lnSpc>
                <a:spcPct val="100000"/>
              </a:lnSpc>
              <a:buNone/>
            </a:pPr>
            <a:fld id="{546DD338-9C68-4A46-B080-F0E859F95EE1}" type="slidenum">
              <a:rPr lang="en-US" sz="1000" b="0" u="none" strike="noStrike">
                <a:solidFill>
                  <a:schemeClr val="dk1"/>
                </a:solidFill>
                <a:effectLst/>
                <a:uFillTx/>
                <a:latin typeface="Tw Cen MT"/>
              </a:rPr>
              <a:t>&lt;numéro&gt;</a:t>
            </a:fld>
            <a:endParaRPr lang="fr-FR" sz="10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  <p:sp>
        <p:nvSpPr>
          <p:cNvPr id="8" name="PlaceHolder 5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>
            <a:lvl1pPr algn="l" defTabSz="914400">
              <a:lnSpc>
                <a:spcPct val="12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  <a:defRPr lang="en-US" sz="2000" b="0" u="none" strike="noStrike" cap="all">
                <a:solidFill>
                  <a:schemeClr val="dk1"/>
                </a:solidFill>
                <a:effectLst/>
                <a:uFillTx/>
                <a:latin typeface="Tw Cen MT"/>
              </a:defRPr>
            </a:lvl1pPr>
            <a:lvl2pPr lvl="1" algn="l" defTabSz="914400">
              <a:lnSpc>
                <a:spcPct val="120000"/>
              </a:lnSpc>
              <a:spcBef>
                <a:spcPts val="499"/>
              </a:spcBef>
              <a:buClr>
                <a:srgbClr val="000000"/>
              </a:buClr>
              <a:buSzPct val="75000"/>
              <a:buFont typeface="Symbol" charset="2"/>
              <a:buChar char=""/>
              <a:defRPr lang="en-US" sz="1800" b="0" u="none" strike="noStrike" cap="all">
                <a:solidFill>
                  <a:schemeClr val="dk1"/>
                </a:solidFill>
                <a:effectLst/>
                <a:uFillTx/>
                <a:latin typeface="Tw Cen MT"/>
              </a:defRPr>
            </a:lvl2pPr>
            <a:lvl3pPr lvl="2" algn="l" defTabSz="914400">
              <a:lnSpc>
                <a:spcPct val="120000"/>
              </a:lnSpc>
              <a:spcBef>
                <a:spcPts val="499"/>
              </a:spcBef>
              <a:buClr>
                <a:srgbClr val="000000"/>
              </a:buClr>
              <a:buSzPct val="45000"/>
              <a:buFont typeface="Wingdings" charset="2"/>
              <a:buChar char=""/>
              <a:defRPr lang="en-US" sz="1600" b="0" u="none" strike="noStrike" cap="all">
                <a:solidFill>
                  <a:schemeClr val="dk1"/>
                </a:solidFill>
                <a:effectLst/>
                <a:uFillTx/>
                <a:latin typeface="Tw Cen MT"/>
              </a:defRPr>
            </a:lvl3pPr>
            <a:lvl4pPr lvl="3" algn="l" defTabSz="914400">
              <a:lnSpc>
                <a:spcPct val="120000"/>
              </a:lnSpc>
              <a:spcBef>
                <a:spcPts val="499"/>
              </a:spcBef>
              <a:buClr>
                <a:srgbClr val="000000"/>
              </a:buClr>
              <a:buSzPct val="75000"/>
              <a:buFont typeface="Symbol" charset="2"/>
              <a:buChar char=""/>
              <a:defRPr lang="en-US" sz="1400" b="0" u="none" strike="noStrike" cap="all">
                <a:solidFill>
                  <a:schemeClr val="dk1"/>
                </a:solidFill>
                <a:effectLst/>
                <a:uFillTx/>
                <a:latin typeface="Tw Cen MT"/>
              </a:defRPr>
            </a:lvl4pPr>
            <a:lvl5pPr lvl="4" algn="l" defTabSz="914400">
              <a:lnSpc>
                <a:spcPct val="120000"/>
              </a:lnSpc>
              <a:spcBef>
                <a:spcPts val="499"/>
              </a:spcBef>
              <a:buClr>
                <a:srgbClr val="000000"/>
              </a:buClr>
              <a:buSzPct val="45000"/>
              <a:buFont typeface="Wingdings" charset="2"/>
              <a:buChar char=""/>
              <a:defRPr lang="en-US" sz="1400" b="0" u="none" strike="noStrike" cap="all">
                <a:solidFill>
                  <a:schemeClr val="dk1"/>
                </a:solidFill>
                <a:effectLst/>
                <a:uFillTx/>
                <a:latin typeface="Tw Cen MT"/>
              </a:defRPr>
            </a:lvl5pPr>
            <a:lvl6pPr lvl="5" algn="l" defTabSz="914400">
              <a:lnSpc>
                <a:spcPct val="120000"/>
              </a:lnSpc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  <a:defRPr lang="en-US" sz="2000" b="0" u="none" strike="noStrike" cap="all">
                <a:solidFill>
                  <a:schemeClr val="dk1"/>
                </a:solidFill>
                <a:effectLst/>
                <a:uFillTx/>
                <a:latin typeface="Tw Cen MT"/>
              </a:defRPr>
            </a:lvl6pPr>
            <a:lvl7pPr lvl="6" algn="l" defTabSz="914400">
              <a:lnSpc>
                <a:spcPct val="120000"/>
              </a:lnSpc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  <a:defRPr lang="en-US" sz="2000" b="0" u="none" strike="noStrike" cap="all">
                <a:solidFill>
                  <a:schemeClr val="dk1"/>
                </a:solidFill>
                <a:effectLst/>
                <a:uFillTx/>
                <a:latin typeface="Tw Cen MT"/>
              </a:defRPr>
            </a:lvl7pPr>
          </a:lstStyle>
          <a:p>
            <a:pPr marL="228600" indent="-228600" algn="l" defTabSz="914400">
              <a:lnSpc>
                <a:spcPct val="12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lang="en-US" sz="2000" b="0" u="none" strike="noStrike" cap="all">
                <a:solidFill>
                  <a:schemeClr val="dk1"/>
                </a:solidFill>
                <a:effectLst/>
                <a:uFillTx/>
                <a:latin typeface="Tw Cen MT"/>
              </a:rPr>
              <a:t>Cliquez pour éditer le format du plan de texte</a:t>
            </a:r>
            <a:endParaRPr lang="en-US" sz="2000" b="0" u="none" strike="noStrike" cap="all">
              <a:solidFill>
                <a:schemeClr val="dk1"/>
              </a:solidFill>
              <a:effectLst/>
              <a:uFillTx/>
              <a:latin typeface="Tw Cen MT"/>
            </a:endParaRPr>
          </a:p>
          <a:p>
            <a:pPr marL="864000" lvl="1" indent="-324000" algn="l" defTabSz="914400">
              <a:lnSpc>
                <a:spcPct val="120000"/>
              </a:lnSpc>
              <a:spcBef>
                <a:spcPts val="499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en-US" sz="1800" b="0" u="none" strike="noStrike" cap="all">
                <a:solidFill>
                  <a:schemeClr val="dk1"/>
                </a:solidFill>
                <a:effectLst/>
                <a:uFillTx/>
                <a:latin typeface="Tw Cen MT"/>
              </a:rPr>
              <a:t>Second niveau de plan</a:t>
            </a:r>
            <a:endParaRPr lang="en-US" sz="1800" b="0" u="none" strike="noStrike" cap="all">
              <a:solidFill>
                <a:schemeClr val="dk1"/>
              </a:solidFill>
              <a:effectLst/>
              <a:uFillTx/>
              <a:latin typeface="Tw Cen MT"/>
            </a:endParaRPr>
          </a:p>
          <a:p>
            <a:pPr marL="1296000" lvl="2" indent="-288000" algn="l" defTabSz="914400">
              <a:lnSpc>
                <a:spcPct val="120000"/>
              </a:lnSpc>
              <a:spcBef>
                <a:spcPts val="499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n-US" sz="1600" b="0" u="none" strike="noStrike" cap="all">
                <a:solidFill>
                  <a:schemeClr val="dk1"/>
                </a:solidFill>
                <a:effectLst/>
                <a:uFillTx/>
                <a:latin typeface="Tw Cen MT"/>
              </a:rPr>
              <a:t>Troisième niveau de plan</a:t>
            </a:r>
            <a:endParaRPr lang="en-US" sz="1600" b="0" u="none" strike="noStrike" cap="all">
              <a:solidFill>
                <a:schemeClr val="dk1"/>
              </a:solidFill>
              <a:effectLst/>
              <a:uFillTx/>
              <a:latin typeface="Tw Cen MT"/>
            </a:endParaRPr>
          </a:p>
          <a:p>
            <a:pPr marL="1728000" lvl="3" indent="-216000" algn="l" defTabSz="914400">
              <a:lnSpc>
                <a:spcPct val="120000"/>
              </a:lnSpc>
              <a:spcBef>
                <a:spcPts val="499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en-US" sz="1400" b="0" u="none" strike="noStrike" cap="all">
                <a:solidFill>
                  <a:schemeClr val="dk1"/>
                </a:solidFill>
                <a:effectLst/>
                <a:uFillTx/>
                <a:latin typeface="Tw Cen MT"/>
              </a:rPr>
              <a:t>Quatrième niveau de plan</a:t>
            </a:r>
            <a:endParaRPr lang="en-US" sz="1400" b="0" u="none" strike="noStrike" cap="all">
              <a:solidFill>
                <a:schemeClr val="dk1"/>
              </a:solidFill>
              <a:effectLst/>
              <a:uFillTx/>
              <a:latin typeface="Tw Cen MT"/>
            </a:endParaRPr>
          </a:p>
          <a:p>
            <a:pPr marL="2160000" lvl="4" indent="-216000" algn="l" defTabSz="914400">
              <a:lnSpc>
                <a:spcPct val="120000"/>
              </a:lnSpc>
              <a:spcBef>
                <a:spcPts val="499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n-US" sz="1400" b="0" u="none" strike="noStrike" cap="all">
                <a:solidFill>
                  <a:schemeClr val="dk1"/>
                </a:solidFill>
                <a:effectLst/>
                <a:uFillTx/>
                <a:latin typeface="Tw Cen MT"/>
              </a:rPr>
              <a:t>Cinquième niveau de plan</a:t>
            </a:r>
            <a:endParaRPr lang="en-US" sz="1400" b="0" u="none" strike="noStrike" cap="all">
              <a:solidFill>
                <a:schemeClr val="dk1"/>
              </a:solidFill>
              <a:effectLst/>
              <a:uFillTx/>
              <a:latin typeface="Tw Cen MT"/>
            </a:endParaRPr>
          </a:p>
          <a:p>
            <a:pPr marL="2592000" lvl="5" indent="-216000" algn="l" defTabSz="914400">
              <a:lnSpc>
                <a:spcPct val="120000"/>
              </a:lnSpc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n-US" sz="2000" b="0" u="none" strike="noStrike" cap="all">
                <a:solidFill>
                  <a:schemeClr val="dk1"/>
                </a:solidFill>
                <a:effectLst/>
                <a:uFillTx/>
                <a:latin typeface="Tw Cen MT"/>
              </a:rPr>
              <a:t>Sixième niveau de plan</a:t>
            </a:r>
            <a:endParaRPr lang="en-US" sz="2000" b="0" u="none" strike="noStrike" cap="all">
              <a:solidFill>
                <a:schemeClr val="dk1"/>
              </a:solidFill>
              <a:effectLst/>
              <a:uFillTx/>
              <a:latin typeface="Tw Cen MT"/>
            </a:endParaRPr>
          </a:p>
          <a:p>
            <a:pPr marL="3024000" lvl="6" indent="-216000" algn="l" defTabSz="914400">
              <a:lnSpc>
                <a:spcPct val="120000"/>
              </a:lnSpc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n-US" sz="2000" b="0" u="none" strike="noStrike" cap="all">
                <a:solidFill>
                  <a:schemeClr val="dk1"/>
                </a:solidFill>
                <a:effectLst/>
                <a:uFillTx/>
                <a:latin typeface="Tw Cen MT"/>
              </a:rPr>
              <a:t>Septième niveau de plan</a:t>
            </a:r>
            <a:endParaRPr lang="en-US" sz="2000" b="0" u="none" strike="noStrike" cap="all">
              <a:solidFill>
                <a:schemeClr val="dk1"/>
              </a:solidFill>
              <a:effectLst/>
              <a:uFillTx/>
              <a:latin typeface="Tw Cen MT"/>
            </a:endParaRPr>
          </a:p>
        </p:txBody>
      </p:sp>
    </p:spTree>
  </p:cSld>
</p:sldLayout>
</file>

<file path=ppt/slideLayouts/slideLayout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Image panoramique avec légende">
    <p:bg>
      <p:bgPr>
        <a:gradFill rotWithShape="0">
          <a:gsLst>
            <a:gs pos="0">
              <a:srgbClr val="E9C8EE"/>
            </a:gs>
            <a:gs pos="100000">
              <a:srgbClr val="88AEDB"/>
            </a:gs>
          </a:gsLst>
          <a:lin ang="5400000"/>
        </a:gra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\\DROBO-FS\QuickDrops\JB\PPTX NG\Droplets\LightingOverlay.png"/>
          <p:cNvPicPr/>
          <p:nvPr/>
        </p:nvPicPr>
        <p:blipFill>
          <a:blip r:embed="rId2">
            <a:alphaModFix amt="80000"/>
          </a:blip>
          <a:stretch/>
        </p:blipFill>
        <p:spPr>
          <a:xfrm>
            <a:off x="0" y="0"/>
            <a:ext cx="12191760" cy="6857640"/>
          </a:xfrm>
          <a:prstGeom prst="rect">
            <a:avLst/>
          </a:prstGeom>
          <a:noFill/>
          <a:ln w="0">
            <a:noFill/>
          </a:ln>
        </p:spPr>
      </p:pic>
      <p:pic>
        <p:nvPicPr>
          <p:cNvPr id="10" name="Picture 9" descr="Droplets-HD-Content-R1d.png"/>
          <p:cNvPicPr/>
          <p:nvPr/>
        </p:nvPicPr>
        <p:blipFill>
          <a:blip r:embed="rId3"/>
          <a:stretch/>
        </p:blipFill>
        <p:spPr>
          <a:xfrm>
            <a:off x="0" y="0"/>
            <a:ext cx="12191760" cy="685764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11" name="PlaceHolder 1"/>
          <p:cNvSpPr>
            <a:spLocks noGrp="1"/>
          </p:cNvSpPr>
          <p:nvPr>
            <p:ph type="title"/>
          </p:nvPr>
        </p:nvSpPr>
        <p:spPr>
          <a:xfrm>
            <a:off x="913680" y="4289400"/>
            <a:ext cx="10364040" cy="8110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b">
            <a:noAutofit/>
          </a:bodyPr>
          <a:lstStyle>
            <a:lvl1pPr indent="0" algn="ctr" defTabSz="914400">
              <a:lnSpc>
                <a:spcPct val="90000"/>
              </a:lnSpc>
              <a:buNone/>
              <a:defRPr lang="fr-FR" sz="3200" b="0" u="none" strike="noStrike" cap="all">
                <a:solidFill>
                  <a:schemeClr val="dk1"/>
                </a:solidFill>
                <a:effectLst/>
                <a:uFillTx/>
                <a:latin typeface="Tw Cen MT"/>
              </a:defRPr>
            </a:lvl1pPr>
          </a:lstStyle>
          <a:p>
            <a:pPr indent="0" algn="ctr" defTabSz="914400">
              <a:lnSpc>
                <a:spcPct val="90000"/>
              </a:lnSpc>
              <a:buNone/>
            </a:pPr>
            <a:r>
              <a:rPr lang="fr-FR" sz="3200" b="0" u="none" strike="noStrike" cap="all">
                <a:solidFill>
                  <a:schemeClr val="dk1"/>
                </a:solidFill>
                <a:effectLst/>
                <a:uFillTx/>
                <a:latin typeface="Tw Cen MT"/>
              </a:rPr>
              <a:t>Modifiez le style du titre</a:t>
            </a:r>
            <a:endParaRPr lang="en-US" sz="3200" b="0" u="none" strike="noStrike" cap="all">
              <a:solidFill>
                <a:schemeClr val="dk1"/>
              </a:solidFill>
              <a:effectLst/>
              <a:uFillTx/>
              <a:latin typeface="Tw Cen MT"/>
            </a:endParaRPr>
          </a:p>
        </p:txBody>
      </p:sp>
      <p:sp>
        <p:nvSpPr>
          <p:cNvPr id="12" name="PlaceHolder 2"/>
          <p:cNvSpPr>
            <a:spLocks noGrp="1"/>
          </p:cNvSpPr>
          <p:nvPr>
            <p:ph type="body"/>
          </p:nvPr>
        </p:nvSpPr>
        <p:spPr>
          <a:xfrm>
            <a:off x="1184760" y="698400"/>
            <a:ext cx="9822240" cy="3213720"/>
          </a:xfrm>
          <a:prstGeom prst="rect">
            <a:avLst/>
          </a:prstGeom>
          <a:noFill/>
          <a:ln cap="sq" w="82440">
            <a:solidFill>
              <a:schemeClr val="lt2">
                <a:lumMod val="60000"/>
                <a:lumOff val="40000"/>
              </a:schemeClr>
            </a:solidFill>
            <a:miter/>
          </a:ln>
        </p:spPr>
        <p:txBody>
          <a:bodyPr lIns="90000" tIns="45000" rIns="90000" bIns="45000" anchor="t">
            <a:noAutofit/>
          </a:bodyPr>
          <a:lstStyle>
            <a:lvl1pPr indent="0" algn="ctr" defTabSz="457200">
              <a:lnSpc>
                <a:spcPct val="100000"/>
              </a:lnSpc>
              <a:buNone/>
              <a:tabLst>
                <a:tab pos="0" algn="l"/>
              </a:tabLst>
              <a:defRPr lang="fr-FR" sz="3200" b="0" u="none" strike="noStrike">
                <a:solidFill>
                  <a:schemeClr val="dk1"/>
                </a:solidFill>
                <a:effectLst/>
                <a:uFillTx/>
                <a:latin typeface="Tw Cen MT"/>
              </a:defRPr>
            </a:lvl1pPr>
          </a:lstStyle>
          <a:p>
            <a:pPr indent="0" algn="ctr" defTabSz="457200">
              <a:lnSpc>
                <a:spcPct val="100000"/>
              </a:lnSpc>
              <a:buNone/>
              <a:tabLst>
                <a:tab pos="0" algn="l"/>
              </a:tabLst>
            </a:pPr>
            <a:r>
              <a:rPr lang="fr-FR" sz="3200" b="0" u="none" strike="noStrike">
                <a:solidFill>
                  <a:schemeClr val="dk1"/>
                </a:solidFill>
                <a:effectLst/>
                <a:uFillTx/>
                <a:latin typeface="Tw Cen MT"/>
              </a:rPr>
              <a:t>Cliquez sur l'icône pour ajouter une image</a:t>
            </a:r>
            <a:endParaRPr lang="en-US" sz="3200" b="0" u="none" strike="noStrike" cap="all">
              <a:solidFill>
                <a:schemeClr val="dk1"/>
              </a:solidFill>
              <a:effectLst/>
              <a:uFillTx/>
              <a:latin typeface="Tw Cen MT"/>
            </a:endParaRPr>
          </a:p>
        </p:txBody>
      </p:sp>
      <p:sp>
        <p:nvSpPr>
          <p:cNvPr id="13" name="PlaceHolder 3"/>
          <p:cNvSpPr>
            <a:spLocks noGrp="1"/>
          </p:cNvSpPr>
          <p:nvPr>
            <p:ph type="body"/>
          </p:nvPr>
        </p:nvSpPr>
        <p:spPr>
          <a:xfrm>
            <a:off x="913680" y="5108760"/>
            <a:ext cx="10364040" cy="68220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>
            <a:noAutofit/>
          </a:bodyPr>
          <a:lstStyle>
            <a:lvl1pPr indent="0" algn="ctr" defTabSz="914400">
              <a:lnSpc>
                <a:spcPct val="120000"/>
              </a:lnSpc>
              <a:spcBef>
                <a:spcPts val="1001"/>
              </a:spcBef>
              <a:buNone/>
              <a:tabLst>
                <a:tab pos="0" algn="l"/>
              </a:tabLst>
              <a:defRPr lang="fr-FR" sz="1600" b="0" u="none" strike="noStrike" cap="all">
                <a:solidFill>
                  <a:schemeClr val="dk1"/>
                </a:solidFill>
                <a:effectLst/>
                <a:uFillTx/>
                <a:latin typeface="Tw Cen MT"/>
              </a:defRPr>
            </a:lvl1pPr>
          </a:lstStyle>
          <a:p>
            <a:pPr indent="0" algn="ctr" defTabSz="914400">
              <a:lnSpc>
                <a:spcPct val="120000"/>
              </a:lnSpc>
              <a:spcBef>
                <a:spcPts val="1001"/>
              </a:spcBef>
              <a:buNone/>
              <a:tabLst>
                <a:tab pos="0" algn="l"/>
              </a:tabLst>
            </a:pPr>
            <a:r>
              <a:rPr lang="fr-FR" sz="1600" b="0" u="none" strike="noStrike" cap="all">
                <a:solidFill>
                  <a:schemeClr val="dk1"/>
                </a:solidFill>
                <a:effectLst/>
                <a:uFillTx/>
                <a:latin typeface="Tw Cen MT"/>
              </a:rPr>
              <a:t>Modifiez les styles du texte du masque</a:t>
            </a:r>
            <a:endParaRPr lang="en-US" sz="1600" b="0" u="none" strike="noStrike" cap="all">
              <a:solidFill>
                <a:schemeClr val="dk1"/>
              </a:solidFill>
              <a:effectLst/>
              <a:uFillTx/>
              <a:latin typeface="Tw Cen MT"/>
            </a:endParaRPr>
          </a:p>
        </p:txBody>
      </p:sp>
      <p:sp>
        <p:nvSpPr>
          <p:cNvPr id="14" name="PlaceHolder 4"/>
          <p:cNvSpPr>
            <a:spLocks noGrp="1"/>
          </p:cNvSpPr>
          <p:nvPr>
            <p:ph type="dt" idx="4"/>
          </p:nvPr>
        </p:nvSpPr>
        <p:spPr>
          <a:xfrm>
            <a:off x="7678800" y="5883120"/>
            <a:ext cx="2742840" cy="3646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Autofit/>
          </a:bodyPr>
          <a:lstStyle>
            <a:lvl1pPr indent="0" algn="r" defTabSz="457200">
              <a:lnSpc>
                <a:spcPct val="100000"/>
              </a:lnSpc>
              <a:buNone/>
              <a:defRPr lang="en-US" sz="1000" b="0" u="none" strike="noStrike">
                <a:solidFill>
                  <a:schemeClr val="dk1"/>
                </a:solidFill>
                <a:effectLst/>
                <a:uFillTx/>
                <a:latin typeface="Tw Cen MT"/>
              </a:defRPr>
            </a:lvl1pPr>
          </a:lstStyle>
          <a:p>
            <a:pPr indent="0" algn="r" defTabSz="457200">
              <a:lnSpc>
                <a:spcPct val="100000"/>
              </a:lnSpc>
              <a:buNone/>
            </a:pPr>
            <a:r>
              <a:rPr lang="en-US" sz="1000" b="0" u="none" strike="noStrike">
                <a:solidFill>
                  <a:schemeClr val="dk1"/>
                </a:solidFill>
                <a:effectLst/>
                <a:uFillTx/>
                <a:latin typeface="Tw Cen MT"/>
              </a:rPr>
              <a:t>&lt;date/heure&gt;</a:t>
            </a:r>
            <a:endParaRPr lang="fr-FR" sz="10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  <p:sp>
        <p:nvSpPr>
          <p:cNvPr id="15" name="PlaceHolder 5"/>
          <p:cNvSpPr>
            <a:spLocks noGrp="1"/>
          </p:cNvSpPr>
          <p:nvPr>
            <p:ph type="ftr" idx="5"/>
          </p:nvPr>
        </p:nvSpPr>
        <p:spPr>
          <a:xfrm>
            <a:off x="913680" y="5883120"/>
            <a:ext cx="6672600" cy="3646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Autofit/>
          </a:bodyPr>
          <a:lstStyle>
            <a:lvl1pPr indent="0" algn="ctr">
              <a:buNone/>
              <a:defRPr lang="fr-FR" sz="1400" b="0" u="none" strike="noStrike">
                <a:solidFill>
                  <a:srgbClr val="000000"/>
                </a:solidFill>
                <a:effectLst/>
                <a:uFillTx/>
                <a:latin typeface="Times New Roman"/>
              </a:defRPr>
            </a:lvl1pPr>
          </a:lstStyle>
          <a:p>
            <a:pPr indent="0" algn="ctr">
              <a:buNone/>
            </a:pPr>
            <a:r>
              <a:rPr lang="fr-FR" sz="1400" b="0" u="none" strike="noStrike">
                <a:solidFill>
                  <a:srgbClr val="000000"/>
                </a:solidFill>
                <a:effectLst/>
                <a:uFillTx/>
                <a:latin typeface="Times New Roman"/>
              </a:rPr>
              <a:t>&lt;pied de page&gt;</a:t>
            </a:r>
            <a:endParaRPr lang="fr-FR" sz="14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  <p:sp>
        <p:nvSpPr>
          <p:cNvPr id="16" name="PlaceHolder 6"/>
          <p:cNvSpPr>
            <a:spLocks noGrp="1"/>
          </p:cNvSpPr>
          <p:nvPr>
            <p:ph type="sldNum" idx="6"/>
          </p:nvPr>
        </p:nvSpPr>
        <p:spPr>
          <a:xfrm>
            <a:off x="10514160" y="5883120"/>
            <a:ext cx="763920" cy="3646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Autofit/>
          </a:bodyPr>
          <a:lstStyle>
            <a:lvl1pPr indent="0" algn="r" defTabSz="457200">
              <a:lnSpc>
                <a:spcPct val="100000"/>
              </a:lnSpc>
              <a:buNone/>
              <a:defRPr lang="en-US" sz="1000" b="0" u="none" strike="noStrike">
                <a:solidFill>
                  <a:schemeClr val="dk1"/>
                </a:solidFill>
                <a:effectLst/>
                <a:uFillTx/>
                <a:latin typeface="Tw Cen MT"/>
              </a:defRPr>
            </a:lvl1pPr>
          </a:lstStyle>
          <a:p>
            <a:pPr indent="0" algn="r" defTabSz="457200">
              <a:lnSpc>
                <a:spcPct val="100000"/>
              </a:lnSpc>
              <a:buNone/>
            </a:pPr>
            <a:fld id="{855F210E-3C9C-4189-BF7C-983F567BDDE5}" type="slidenum">
              <a:rPr lang="en-US" sz="1000" b="0" u="none" strike="noStrike">
                <a:solidFill>
                  <a:schemeClr val="dk1"/>
                </a:solidFill>
                <a:effectLst/>
                <a:uFillTx/>
                <a:latin typeface="Tw Cen MT"/>
              </a:rPr>
              <a:t>&lt;numéro&gt;</a:t>
            </a:fld>
            <a:endParaRPr lang="fr-FR" sz="10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</p:spTree>
  </p:cSld>
</p:sldLayout>
</file>

<file path=ppt/slideLayouts/slideLayout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re et légende">
    <p:bg>
      <p:bgPr>
        <a:gradFill rotWithShape="0">
          <a:gsLst>
            <a:gs pos="0">
              <a:srgbClr val="E9C8EE"/>
            </a:gs>
            <a:gs pos="100000">
              <a:srgbClr val="88AEDB"/>
            </a:gs>
          </a:gsLst>
          <a:lin ang="5400000"/>
        </a:gra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2" descr="\\DROBO-FS\QuickDrops\JB\PPTX NG\Droplets\LightingOverlay.png"/>
          <p:cNvPicPr/>
          <p:nvPr/>
        </p:nvPicPr>
        <p:blipFill>
          <a:blip r:embed="rId2">
            <a:alphaModFix amt="80000"/>
          </a:blip>
          <a:stretch/>
        </p:blipFill>
        <p:spPr>
          <a:xfrm>
            <a:off x="0" y="0"/>
            <a:ext cx="12191760" cy="6857640"/>
          </a:xfrm>
          <a:prstGeom prst="rect">
            <a:avLst/>
          </a:prstGeom>
          <a:noFill/>
          <a:ln w="0">
            <a:noFill/>
          </a:ln>
        </p:spPr>
      </p:pic>
      <p:pic>
        <p:nvPicPr>
          <p:cNvPr id="18" name="Picture 7" descr="Droplets-HD-Content-R1d.png"/>
          <p:cNvPicPr/>
          <p:nvPr/>
        </p:nvPicPr>
        <p:blipFill>
          <a:blip r:embed="rId3"/>
          <a:stretch/>
        </p:blipFill>
        <p:spPr>
          <a:xfrm>
            <a:off x="0" y="0"/>
            <a:ext cx="12191760" cy="685764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19" name="PlaceHolder 1"/>
          <p:cNvSpPr>
            <a:spLocks noGrp="1"/>
          </p:cNvSpPr>
          <p:nvPr>
            <p:ph type="title"/>
          </p:nvPr>
        </p:nvSpPr>
        <p:spPr>
          <a:xfrm>
            <a:off x="913680" y="609480"/>
            <a:ext cx="10364040" cy="342684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Autofit/>
          </a:bodyPr>
          <a:lstStyle>
            <a:lvl1pPr indent="0" algn="ctr" defTabSz="914400">
              <a:lnSpc>
                <a:spcPct val="90000"/>
              </a:lnSpc>
              <a:buNone/>
              <a:defRPr lang="fr-FR" sz="3200" b="0" u="none" strike="noStrike" cap="all">
                <a:solidFill>
                  <a:schemeClr val="dk1"/>
                </a:solidFill>
                <a:effectLst/>
                <a:uFillTx/>
                <a:latin typeface="Tw Cen MT"/>
              </a:defRPr>
            </a:lvl1pPr>
          </a:lstStyle>
          <a:p>
            <a:pPr indent="0" algn="ctr" defTabSz="914400">
              <a:lnSpc>
                <a:spcPct val="90000"/>
              </a:lnSpc>
              <a:buNone/>
            </a:pPr>
            <a:r>
              <a:rPr lang="fr-FR" sz="3200" b="0" u="none" strike="noStrike" cap="all">
                <a:solidFill>
                  <a:schemeClr val="dk1"/>
                </a:solidFill>
                <a:effectLst/>
                <a:uFillTx/>
                <a:latin typeface="Tw Cen MT"/>
              </a:rPr>
              <a:t>Modifiez le style du titre</a:t>
            </a:r>
            <a:endParaRPr lang="en-US" sz="3200" b="0" u="none" strike="noStrike" cap="all">
              <a:solidFill>
                <a:schemeClr val="dk1"/>
              </a:solidFill>
              <a:effectLst/>
              <a:uFillTx/>
              <a:latin typeface="Tw Cen MT"/>
            </a:endParaRPr>
          </a:p>
        </p:txBody>
      </p:sp>
      <p:sp>
        <p:nvSpPr>
          <p:cNvPr id="20" name="PlaceHolder 2"/>
          <p:cNvSpPr>
            <a:spLocks noGrp="1"/>
          </p:cNvSpPr>
          <p:nvPr>
            <p:ph type="body"/>
          </p:nvPr>
        </p:nvSpPr>
        <p:spPr>
          <a:xfrm>
            <a:off x="913680" y="4204800"/>
            <a:ext cx="10364040" cy="158616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Autofit/>
          </a:bodyPr>
          <a:lstStyle>
            <a:lvl1pPr indent="0" algn="ctr" defTabSz="914400">
              <a:lnSpc>
                <a:spcPct val="120000"/>
              </a:lnSpc>
              <a:spcBef>
                <a:spcPts val="1001"/>
              </a:spcBef>
              <a:buNone/>
              <a:tabLst>
                <a:tab pos="0" algn="l"/>
              </a:tabLst>
              <a:defRPr lang="fr-FR" sz="1600" b="0" u="none" strike="noStrike" cap="all">
                <a:solidFill>
                  <a:schemeClr val="dk1"/>
                </a:solidFill>
                <a:effectLst/>
                <a:uFillTx/>
                <a:latin typeface="Tw Cen MT"/>
              </a:defRPr>
            </a:lvl1pPr>
          </a:lstStyle>
          <a:p>
            <a:pPr indent="0" algn="ctr" defTabSz="914400">
              <a:lnSpc>
                <a:spcPct val="120000"/>
              </a:lnSpc>
              <a:spcBef>
                <a:spcPts val="1001"/>
              </a:spcBef>
              <a:buNone/>
              <a:tabLst>
                <a:tab pos="0" algn="l"/>
              </a:tabLst>
            </a:pPr>
            <a:r>
              <a:rPr lang="fr-FR" sz="1600" b="0" u="none" strike="noStrike" cap="all">
                <a:solidFill>
                  <a:schemeClr val="dk1"/>
                </a:solidFill>
                <a:effectLst/>
                <a:uFillTx/>
                <a:latin typeface="Tw Cen MT"/>
              </a:rPr>
              <a:t>Modifiez les styles du texte du masque</a:t>
            </a:r>
            <a:endParaRPr lang="en-US" sz="1600" b="0" u="none" strike="noStrike" cap="all">
              <a:solidFill>
                <a:schemeClr val="dk1"/>
              </a:solidFill>
              <a:effectLst/>
              <a:uFillTx/>
              <a:latin typeface="Tw Cen MT"/>
            </a:endParaRPr>
          </a:p>
        </p:txBody>
      </p:sp>
      <p:sp>
        <p:nvSpPr>
          <p:cNvPr id="21" name="PlaceHolder 3"/>
          <p:cNvSpPr>
            <a:spLocks noGrp="1"/>
          </p:cNvSpPr>
          <p:nvPr>
            <p:ph type="dt" idx="7"/>
          </p:nvPr>
        </p:nvSpPr>
        <p:spPr>
          <a:xfrm>
            <a:off x="7678800" y="5883120"/>
            <a:ext cx="2742840" cy="3646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Autofit/>
          </a:bodyPr>
          <a:lstStyle>
            <a:lvl1pPr indent="0" algn="r" defTabSz="457200">
              <a:lnSpc>
                <a:spcPct val="100000"/>
              </a:lnSpc>
              <a:buNone/>
              <a:defRPr lang="en-US" sz="1000" b="0" u="none" strike="noStrike">
                <a:solidFill>
                  <a:schemeClr val="dk1"/>
                </a:solidFill>
                <a:effectLst/>
                <a:uFillTx/>
                <a:latin typeface="Tw Cen MT"/>
              </a:defRPr>
            </a:lvl1pPr>
          </a:lstStyle>
          <a:p>
            <a:pPr indent="0" algn="r" defTabSz="457200">
              <a:lnSpc>
                <a:spcPct val="100000"/>
              </a:lnSpc>
              <a:buNone/>
            </a:pPr>
            <a:r>
              <a:rPr lang="en-US" sz="1000" b="0" u="none" strike="noStrike">
                <a:solidFill>
                  <a:schemeClr val="dk1"/>
                </a:solidFill>
                <a:effectLst/>
                <a:uFillTx/>
                <a:latin typeface="Tw Cen MT"/>
              </a:rPr>
              <a:t>&lt;date/heure&gt;</a:t>
            </a:r>
            <a:endParaRPr lang="fr-FR" sz="10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  <p:sp>
        <p:nvSpPr>
          <p:cNvPr id="22" name="PlaceHolder 4"/>
          <p:cNvSpPr>
            <a:spLocks noGrp="1"/>
          </p:cNvSpPr>
          <p:nvPr>
            <p:ph type="ftr" idx="8"/>
          </p:nvPr>
        </p:nvSpPr>
        <p:spPr>
          <a:xfrm>
            <a:off x="913680" y="5883120"/>
            <a:ext cx="6672600" cy="3646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Autofit/>
          </a:bodyPr>
          <a:lstStyle>
            <a:lvl1pPr indent="0" algn="ctr">
              <a:buNone/>
              <a:defRPr lang="fr-FR" sz="1400" b="0" u="none" strike="noStrike">
                <a:solidFill>
                  <a:srgbClr val="000000"/>
                </a:solidFill>
                <a:effectLst/>
                <a:uFillTx/>
                <a:latin typeface="Times New Roman"/>
              </a:defRPr>
            </a:lvl1pPr>
          </a:lstStyle>
          <a:p>
            <a:pPr indent="0" algn="ctr">
              <a:buNone/>
            </a:pPr>
            <a:r>
              <a:rPr lang="fr-FR" sz="1400" b="0" u="none" strike="noStrike">
                <a:solidFill>
                  <a:srgbClr val="000000"/>
                </a:solidFill>
                <a:effectLst/>
                <a:uFillTx/>
                <a:latin typeface="Times New Roman"/>
              </a:rPr>
              <a:t>&lt;pied de page&gt;</a:t>
            </a:r>
            <a:endParaRPr lang="fr-FR" sz="14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  <p:sp>
        <p:nvSpPr>
          <p:cNvPr id="23" name="PlaceHolder 5"/>
          <p:cNvSpPr>
            <a:spLocks noGrp="1"/>
          </p:cNvSpPr>
          <p:nvPr>
            <p:ph type="sldNum" idx="9"/>
          </p:nvPr>
        </p:nvSpPr>
        <p:spPr>
          <a:xfrm>
            <a:off x="10514160" y="5883120"/>
            <a:ext cx="763920" cy="3646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Autofit/>
          </a:bodyPr>
          <a:lstStyle>
            <a:lvl1pPr indent="0" algn="r" defTabSz="457200">
              <a:lnSpc>
                <a:spcPct val="100000"/>
              </a:lnSpc>
              <a:buNone/>
              <a:defRPr lang="en-US" sz="1000" b="0" u="none" strike="noStrike">
                <a:solidFill>
                  <a:schemeClr val="dk1"/>
                </a:solidFill>
                <a:effectLst/>
                <a:uFillTx/>
                <a:latin typeface="Tw Cen MT"/>
              </a:defRPr>
            </a:lvl1pPr>
          </a:lstStyle>
          <a:p>
            <a:pPr indent="0" algn="r" defTabSz="457200">
              <a:lnSpc>
                <a:spcPct val="100000"/>
              </a:lnSpc>
              <a:buNone/>
            </a:pPr>
            <a:fld id="{2ECB24C0-5651-474E-BE2E-D6C5FC897167}" type="slidenum">
              <a:rPr lang="en-US" sz="1000" b="0" u="none" strike="noStrike">
                <a:solidFill>
                  <a:schemeClr val="dk1"/>
                </a:solidFill>
                <a:effectLst/>
                <a:uFillTx/>
                <a:latin typeface="Tw Cen MT"/>
              </a:rPr>
              <a:t>&lt;numéro&gt;</a:t>
            </a:fld>
            <a:endParaRPr lang="fr-FR" sz="10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</p:spTree>
  </p:cSld>
</p:sldLayout>
</file>

<file path=ppt/slideLayouts/slideLayout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Citation avec légende">
    <p:bg>
      <p:bgPr>
        <a:gradFill rotWithShape="0">
          <a:gsLst>
            <a:gs pos="0">
              <a:srgbClr val="E9C8EE"/>
            </a:gs>
            <a:gs pos="100000">
              <a:srgbClr val="88AEDB"/>
            </a:gs>
          </a:gsLst>
          <a:lin ang="5400000"/>
        </a:gra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Picture 2" descr="\\DROBO-FS\QuickDrops\JB\PPTX NG\Droplets\LightingOverlay.png"/>
          <p:cNvPicPr/>
          <p:nvPr/>
        </p:nvPicPr>
        <p:blipFill>
          <a:blip r:embed="rId2">
            <a:alphaModFix amt="80000"/>
          </a:blip>
          <a:stretch/>
        </p:blipFill>
        <p:spPr>
          <a:xfrm>
            <a:off x="0" y="0"/>
            <a:ext cx="12191760" cy="6857640"/>
          </a:xfrm>
          <a:prstGeom prst="rect">
            <a:avLst/>
          </a:prstGeom>
          <a:noFill/>
          <a:ln w="0">
            <a:noFill/>
          </a:ln>
        </p:spPr>
      </p:pic>
      <p:pic>
        <p:nvPicPr>
          <p:cNvPr id="25" name="Picture 10" descr="Droplets-HD-Content-R1d.png"/>
          <p:cNvPicPr/>
          <p:nvPr/>
        </p:nvPicPr>
        <p:blipFill>
          <a:blip r:embed="rId3"/>
          <a:stretch/>
        </p:blipFill>
        <p:spPr>
          <a:xfrm>
            <a:off x="0" y="0"/>
            <a:ext cx="12191760" cy="685764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26" name="PlaceHolder 1"/>
          <p:cNvSpPr>
            <a:spLocks noGrp="1"/>
          </p:cNvSpPr>
          <p:nvPr>
            <p:ph type="title"/>
          </p:nvPr>
        </p:nvSpPr>
        <p:spPr>
          <a:xfrm>
            <a:off x="1446120" y="609480"/>
            <a:ext cx="9302400" cy="29926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Autofit/>
          </a:bodyPr>
          <a:lstStyle>
            <a:lvl1pPr indent="0" algn="ctr" defTabSz="914400">
              <a:lnSpc>
                <a:spcPct val="90000"/>
              </a:lnSpc>
              <a:buNone/>
              <a:defRPr lang="fr-FR" sz="3200" b="0" u="none" strike="noStrike" cap="all">
                <a:solidFill>
                  <a:schemeClr val="dk1"/>
                </a:solidFill>
                <a:effectLst/>
                <a:uFillTx/>
                <a:latin typeface="Tw Cen MT"/>
              </a:defRPr>
            </a:lvl1pPr>
          </a:lstStyle>
          <a:p>
            <a:pPr indent="0" algn="ctr" defTabSz="914400">
              <a:lnSpc>
                <a:spcPct val="90000"/>
              </a:lnSpc>
              <a:buNone/>
            </a:pPr>
            <a:r>
              <a:rPr lang="fr-FR" sz="3200" b="0" u="none" strike="noStrike" cap="all">
                <a:solidFill>
                  <a:schemeClr val="dk1"/>
                </a:solidFill>
                <a:effectLst/>
                <a:uFillTx/>
                <a:latin typeface="Tw Cen MT"/>
              </a:rPr>
              <a:t>Modifiez le style du titre</a:t>
            </a:r>
            <a:endParaRPr lang="en-US" sz="3200" b="0" u="none" strike="noStrike" cap="all">
              <a:solidFill>
                <a:schemeClr val="dk1"/>
              </a:solidFill>
              <a:effectLst/>
              <a:uFillTx/>
              <a:latin typeface="Tw Cen MT"/>
            </a:endParaRPr>
          </a:p>
        </p:txBody>
      </p:sp>
      <p:sp>
        <p:nvSpPr>
          <p:cNvPr id="27" name="PlaceHolder 2"/>
          <p:cNvSpPr>
            <a:spLocks noGrp="1"/>
          </p:cNvSpPr>
          <p:nvPr>
            <p:ph type="body"/>
          </p:nvPr>
        </p:nvSpPr>
        <p:spPr>
          <a:xfrm>
            <a:off x="1720800" y="3610080"/>
            <a:ext cx="8751960" cy="59436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>
            <a:normAutofit/>
          </a:bodyPr>
          <a:lstStyle>
            <a:lvl1pPr indent="0" algn="l" defTabSz="914400">
              <a:lnSpc>
                <a:spcPct val="120000"/>
              </a:lnSpc>
              <a:spcBef>
                <a:spcPts val="1001"/>
              </a:spcBef>
              <a:buNone/>
              <a:tabLst>
                <a:tab pos="0" algn="l"/>
              </a:tabLst>
              <a:defRPr lang="fr-FR" sz="1400" b="0" u="none" strike="noStrike" cap="all">
                <a:solidFill>
                  <a:schemeClr val="dk1"/>
                </a:solidFill>
                <a:effectLst/>
                <a:uFillTx/>
                <a:latin typeface="Tw Cen MT"/>
              </a:defRPr>
            </a:lvl1pPr>
          </a:lstStyle>
          <a:p>
            <a:pPr indent="0" algn="l" defTabSz="914400">
              <a:lnSpc>
                <a:spcPct val="120000"/>
              </a:lnSpc>
              <a:spcBef>
                <a:spcPts val="1001"/>
              </a:spcBef>
              <a:buNone/>
              <a:tabLst>
                <a:tab pos="0" algn="l"/>
              </a:tabLst>
            </a:pPr>
            <a:r>
              <a:rPr lang="fr-FR" sz="1400" b="0" u="none" strike="noStrike" cap="all">
                <a:solidFill>
                  <a:schemeClr val="dk1"/>
                </a:solidFill>
                <a:effectLst/>
                <a:uFillTx/>
                <a:latin typeface="Tw Cen MT"/>
              </a:rPr>
              <a:t>Modifiez les styles du texte du masque</a:t>
            </a:r>
            <a:endParaRPr lang="en-US" sz="1400" b="0" u="none" strike="noStrike" cap="all">
              <a:solidFill>
                <a:schemeClr val="dk1"/>
              </a:solidFill>
              <a:effectLst/>
              <a:uFillTx/>
              <a:latin typeface="Tw Cen MT"/>
            </a:endParaRPr>
          </a:p>
        </p:txBody>
      </p:sp>
      <p:sp>
        <p:nvSpPr>
          <p:cNvPr id="28" name="PlaceHolder 3"/>
          <p:cNvSpPr>
            <a:spLocks noGrp="1"/>
          </p:cNvSpPr>
          <p:nvPr>
            <p:ph type="body"/>
          </p:nvPr>
        </p:nvSpPr>
        <p:spPr>
          <a:xfrm>
            <a:off x="913680" y="4372920"/>
            <a:ext cx="10364040" cy="142056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rmAutofit/>
          </a:bodyPr>
          <a:lstStyle>
            <a:lvl1pPr indent="0" algn="ctr" defTabSz="914400">
              <a:lnSpc>
                <a:spcPct val="120000"/>
              </a:lnSpc>
              <a:spcBef>
                <a:spcPts val="1001"/>
              </a:spcBef>
              <a:buNone/>
              <a:tabLst>
                <a:tab pos="0" algn="l"/>
              </a:tabLst>
              <a:defRPr lang="fr-FR" sz="1600" b="0" u="none" strike="noStrike" cap="all">
                <a:solidFill>
                  <a:schemeClr val="dk1"/>
                </a:solidFill>
                <a:effectLst/>
                <a:uFillTx/>
                <a:latin typeface="Tw Cen MT"/>
              </a:defRPr>
            </a:lvl1pPr>
          </a:lstStyle>
          <a:p>
            <a:pPr indent="0" algn="ctr" defTabSz="914400">
              <a:lnSpc>
                <a:spcPct val="120000"/>
              </a:lnSpc>
              <a:spcBef>
                <a:spcPts val="1001"/>
              </a:spcBef>
              <a:buNone/>
              <a:tabLst>
                <a:tab pos="0" algn="l"/>
              </a:tabLst>
            </a:pPr>
            <a:r>
              <a:rPr lang="fr-FR" sz="1600" b="0" u="none" strike="noStrike" cap="all">
                <a:solidFill>
                  <a:schemeClr val="dk1"/>
                </a:solidFill>
                <a:effectLst/>
                <a:uFillTx/>
                <a:latin typeface="Tw Cen MT"/>
              </a:rPr>
              <a:t>Modifiez les styles du texte du masque</a:t>
            </a:r>
            <a:endParaRPr lang="en-US" sz="1600" b="0" u="none" strike="noStrike" cap="all">
              <a:solidFill>
                <a:schemeClr val="dk1"/>
              </a:solidFill>
              <a:effectLst/>
              <a:uFillTx/>
              <a:latin typeface="Tw Cen MT"/>
            </a:endParaRPr>
          </a:p>
        </p:txBody>
      </p:sp>
      <p:sp>
        <p:nvSpPr>
          <p:cNvPr id="29" name="PlaceHolder 4"/>
          <p:cNvSpPr>
            <a:spLocks noGrp="1"/>
          </p:cNvSpPr>
          <p:nvPr>
            <p:ph type="dt" idx="10"/>
          </p:nvPr>
        </p:nvSpPr>
        <p:spPr>
          <a:xfrm>
            <a:off x="7678800" y="5883120"/>
            <a:ext cx="2742840" cy="3646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Autofit/>
          </a:bodyPr>
          <a:lstStyle>
            <a:lvl1pPr indent="0" algn="r" defTabSz="457200">
              <a:lnSpc>
                <a:spcPct val="100000"/>
              </a:lnSpc>
              <a:buNone/>
              <a:defRPr lang="en-US" sz="1000" b="0" u="none" strike="noStrike">
                <a:solidFill>
                  <a:schemeClr val="dk1"/>
                </a:solidFill>
                <a:effectLst/>
                <a:uFillTx/>
                <a:latin typeface="Tw Cen MT"/>
              </a:defRPr>
            </a:lvl1pPr>
          </a:lstStyle>
          <a:p>
            <a:pPr indent="0" algn="r" defTabSz="457200">
              <a:lnSpc>
                <a:spcPct val="100000"/>
              </a:lnSpc>
              <a:buNone/>
            </a:pPr>
            <a:r>
              <a:rPr lang="en-US" sz="1000" b="0" u="none" strike="noStrike">
                <a:solidFill>
                  <a:schemeClr val="dk1"/>
                </a:solidFill>
                <a:effectLst/>
                <a:uFillTx/>
                <a:latin typeface="Tw Cen MT"/>
              </a:rPr>
              <a:t>&lt;date/heure&gt;</a:t>
            </a:r>
            <a:endParaRPr lang="fr-FR" sz="10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  <p:sp>
        <p:nvSpPr>
          <p:cNvPr id="30" name="PlaceHolder 5"/>
          <p:cNvSpPr>
            <a:spLocks noGrp="1"/>
          </p:cNvSpPr>
          <p:nvPr>
            <p:ph type="ftr" idx="11"/>
          </p:nvPr>
        </p:nvSpPr>
        <p:spPr>
          <a:xfrm>
            <a:off x="913680" y="5883120"/>
            <a:ext cx="6672600" cy="3646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Autofit/>
          </a:bodyPr>
          <a:lstStyle>
            <a:lvl1pPr indent="0" algn="ctr">
              <a:buNone/>
              <a:defRPr lang="fr-FR" sz="1400" b="0" u="none" strike="noStrike">
                <a:solidFill>
                  <a:srgbClr val="000000"/>
                </a:solidFill>
                <a:effectLst/>
                <a:uFillTx/>
                <a:latin typeface="Times New Roman"/>
              </a:defRPr>
            </a:lvl1pPr>
          </a:lstStyle>
          <a:p>
            <a:pPr indent="0" algn="ctr">
              <a:buNone/>
            </a:pPr>
            <a:r>
              <a:rPr lang="fr-FR" sz="1400" b="0" u="none" strike="noStrike">
                <a:solidFill>
                  <a:srgbClr val="000000"/>
                </a:solidFill>
                <a:effectLst/>
                <a:uFillTx/>
                <a:latin typeface="Times New Roman"/>
              </a:rPr>
              <a:t>&lt;pied de page&gt;</a:t>
            </a:r>
            <a:endParaRPr lang="fr-FR" sz="14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  <p:sp>
        <p:nvSpPr>
          <p:cNvPr id="31" name="PlaceHolder 6"/>
          <p:cNvSpPr>
            <a:spLocks noGrp="1"/>
          </p:cNvSpPr>
          <p:nvPr>
            <p:ph type="sldNum" idx="12"/>
          </p:nvPr>
        </p:nvSpPr>
        <p:spPr>
          <a:xfrm>
            <a:off x="10514160" y="5883120"/>
            <a:ext cx="763920" cy="3646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Autofit/>
          </a:bodyPr>
          <a:lstStyle>
            <a:lvl1pPr indent="0" algn="r" defTabSz="457200">
              <a:lnSpc>
                <a:spcPct val="100000"/>
              </a:lnSpc>
              <a:buNone/>
              <a:defRPr lang="en-US" sz="1000" b="0" u="none" strike="noStrike">
                <a:solidFill>
                  <a:schemeClr val="dk1"/>
                </a:solidFill>
                <a:effectLst/>
                <a:uFillTx/>
                <a:latin typeface="Tw Cen MT"/>
              </a:defRPr>
            </a:lvl1pPr>
          </a:lstStyle>
          <a:p>
            <a:pPr indent="0" algn="r" defTabSz="457200">
              <a:lnSpc>
                <a:spcPct val="100000"/>
              </a:lnSpc>
              <a:buNone/>
            </a:pPr>
            <a:fld id="{FB1CC4B1-0416-4EF2-A292-A7ED888AAA86}" type="slidenum">
              <a:rPr lang="en-US" sz="1000" b="0" u="none" strike="noStrike">
                <a:solidFill>
                  <a:schemeClr val="dk1"/>
                </a:solidFill>
                <a:effectLst/>
                <a:uFillTx/>
                <a:latin typeface="Tw Cen MT"/>
              </a:rPr>
              <a:t>&lt;numéro&gt;</a:t>
            </a:fld>
            <a:endParaRPr lang="fr-FR" sz="10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  <p:sp>
        <p:nvSpPr>
          <p:cNvPr id="32" name="TextBox 12"/>
          <p:cNvSpPr/>
          <p:nvPr/>
        </p:nvSpPr>
        <p:spPr>
          <a:xfrm>
            <a:off x="1001520" y="754200"/>
            <a:ext cx="609120" cy="58428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anchor="ctr">
            <a:noAutofit/>
          </a:bodyPr>
          <a:p>
            <a:pPr defTabSz="457200">
              <a:lnSpc>
                <a:spcPct val="100000"/>
              </a:lnSpc>
            </a:pPr>
            <a:r>
              <a:rPr lang="en-US" sz="8000" b="0" u="none" strike="noStrike" cap="all">
                <a:solidFill>
                  <a:schemeClr val="dk1"/>
                </a:solidFill>
                <a:effectLst/>
                <a:uFillTx/>
                <a:latin typeface="Tw Cen MT"/>
              </a:rPr>
              <a:t>“</a:t>
            </a:r>
            <a:endParaRPr lang="fr-FR" sz="80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33" name="TextBox 13"/>
          <p:cNvSpPr/>
          <p:nvPr/>
        </p:nvSpPr>
        <p:spPr>
          <a:xfrm>
            <a:off x="10557720" y="2993400"/>
            <a:ext cx="609120" cy="58428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anchor="ctr">
            <a:noAutofit/>
          </a:bodyPr>
          <a:p>
            <a:pPr algn="r" defTabSz="457200">
              <a:lnSpc>
                <a:spcPct val="100000"/>
              </a:lnSpc>
            </a:pPr>
            <a:r>
              <a:rPr lang="en-US" sz="8000" b="0" u="none" strike="noStrike" cap="all">
                <a:solidFill>
                  <a:schemeClr val="dk1"/>
                </a:solidFill>
                <a:effectLst/>
                <a:uFillTx/>
                <a:latin typeface="Tw Cen MT"/>
              </a:rPr>
              <a:t>”</a:t>
            </a:r>
            <a:endParaRPr lang="fr-FR" sz="80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</p:spTree>
  </p:cSld>
</p:sldLayout>
</file>

<file path=ppt/slideLayouts/slideLayout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Carte nom">
    <p:bg>
      <p:bgPr>
        <a:gradFill rotWithShape="0">
          <a:gsLst>
            <a:gs pos="0">
              <a:srgbClr val="E9C8EE"/>
            </a:gs>
            <a:gs pos="100000">
              <a:srgbClr val="88AEDB"/>
            </a:gs>
          </a:gsLst>
          <a:lin ang="5400000"/>
        </a:gra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" name="Picture 2" descr="\\DROBO-FS\QuickDrops\JB\PPTX NG\Droplets\LightingOverlay.png"/>
          <p:cNvPicPr/>
          <p:nvPr/>
        </p:nvPicPr>
        <p:blipFill>
          <a:blip r:embed="rId2">
            <a:alphaModFix amt="80000"/>
          </a:blip>
          <a:stretch/>
        </p:blipFill>
        <p:spPr>
          <a:xfrm>
            <a:off x="0" y="0"/>
            <a:ext cx="12191760" cy="6857640"/>
          </a:xfrm>
          <a:prstGeom prst="rect">
            <a:avLst/>
          </a:prstGeom>
          <a:noFill/>
          <a:ln w="0">
            <a:noFill/>
          </a:ln>
        </p:spPr>
      </p:pic>
      <p:pic>
        <p:nvPicPr>
          <p:cNvPr id="35" name="Picture 7" descr="Droplets-HD-Content-R1d.png"/>
          <p:cNvPicPr/>
          <p:nvPr/>
        </p:nvPicPr>
        <p:blipFill>
          <a:blip r:embed="rId3"/>
          <a:stretch/>
        </p:blipFill>
        <p:spPr>
          <a:xfrm>
            <a:off x="0" y="0"/>
            <a:ext cx="12191760" cy="685764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36" name="PlaceHolder 1"/>
          <p:cNvSpPr>
            <a:spLocks noGrp="1"/>
          </p:cNvSpPr>
          <p:nvPr>
            <p:ph type="title"/>
          </p:nvPr>
        </p:nvSpPr>
        <p:spPr>
          <a:xfrm>
            <a:off x="913680" y="2138760"/>
            <a:ext cx="10364040" cy="251136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b">
            <a:noAutofit/>
          </a:bodyPr>
          <a:lstStyle>
            <a:lvl1pPr indent="0" algn="ctr" defTabSz="914400">
              <a:lnSpc>
                <a:spcPct val="90000"/>
              </a:lnSpc>
              <a:buNone/>
              <a:defRPr lang="fr-FR" sz="3200" b="0" u="none" strike="noStrike" cap="all">
                <a:solidFill>
                  <a:schemeClr val="dk1"/>
                </a:solidFill>
                <a:effectLst/>
                <a:uFillTx/>
                <a:latin typeface="Tw Cen MT"/>
              </a:defRPr>
            </a:lvl1pPr>
          </a:lstStyle>
          <a:p>
            <a:pPr indent="0" algn="ctr" defTabSz="914400">
              <a:lnSpc>
                <a:spcPct val="90000"/>
              </a:lnSpc>
              <a:buNone/>
            </a:pPr>
            <a:r>
              <a:rPr lang="fr-FR" sz="3200" b="0" u="none" strike="noStrike" cap="all">
                <a:solidFill>
                  <a:schemeClr val="dk1"/>
                </a:solidFill>
                <a:effectLst/>
                <a:uFillTx/>
                <a:latin typeface="Tw Cen MT"/>
              </a:rPr>
              <a:t>Modifiez le style du titre</a:t>
            </a:r>
            <a:endParaRPr lang="en-US" sz="3200" b="0" u="none" strike="noStrike" cap="all">
              <a:solidFill>
                <a:schemeClr val="dk1"/>
              </a:solidFill>
              <a:effectLst/>
              <a:uFillTx/>
              <a:latin typeface="Tw Cen MT"/>
            </a:endParaRPr>
          </a:p>
        </p:txBody>
      </p:sp>
      <p:sp>
        <p:nvSpPr>
          <p:cNvPr id="37" name="PlaceHolder 2"/>
          <p:cNvSpPr>
            <a:spLocks noGrp="1"/>
          </p:cNvSpPr>
          <p:nvPr>
            <p:ph type="body"/>
          </p:nvPr>
        </p:nvSpPr>
        <p:spPr>
          <a:xfrm>
            <a:off x="913680" y="4662360"/>
            <a:ext cx="10364040" cy="114012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>
            <a:noAutofit/>
          </a:bodyPr>
          <a:lstStyle>
            <a:lvl1pPr indent="0" algn="ctr" defTabSz="914400">
              <a:lnSpc>
                <a:spcPct val="120000"/>
              </a:lnSpc>
              <a:spcBef>
                <a:spcPts val="1001"/>
              </a:spcBef>
              <a:buNone/>
              <a:tabLst>
                <a:tab pos="0" algn="l"/>
              </a:tabLst>
              <a:defRPr lang="fr-FR" sz="1600" b="0" u="none" strike="noStrike" cap="all">
                <a:solidFill>
                  <a:schemeClr val="dk1"/>
                </a:solidFill>
                <a:effectLst/>
                <a:uFillTx/>
                <a:latin typeface="Tw Cen MT"/>
              </a:defRPr>
            </a:lvl1pPr>
          </a:lstStyle>
          <a:p>
            <a:pPr indent="0" algn="ctr" defTabSz="914400">
              <a:lnSpc>
                <a:spcPct val="120000"/>
              </a:lnSpc>
              <a:spcBef>
                <a:spcPts val="1001"/>
              </a:spcBef>
              <a:buNone/>
              <a:tabLst>
                <a:tab pos="0" algn="l"/>
              </a:tabLst>
            </a:pPr>
            <a:r>
              <a:rPr lang="fr-FR" sz="1600" b="0" u="none" strike="noStrike" cap="all">
                <a:solidFill>
                  <a:schemeClr val="dk1"/>
                </a:solidFill>
                <a:effectLst/>
                <a:uFillTx/>
                <a:latin typeface="Tw Cen MT"/>
              </a:rPr>
              <a:t>Modifiez les styles du texte du masque</a:t>
            </a:r>
            <a:endParaRPr lang="en-US" sz="1600" b="0" u="none" strike="noStrike" cap="all">
              <a:solidFill>
                <a:schemeClr val="dk1"/>
              </a:solidFill>
              <a:effectLst/>
              <a:uFillTx/>
              <a:latin typeface="Tw Cen MT"/>
            </a:endParaRPr>
          </a:p>
        </p:txBody>
      </p:sp>
      <p:sp>
        <p:nvSpPr>
          <p:cNvPr id="38" name="PlaceHolder 3"/>
          <p:cNvSpPr>
            <a:spLocks noGrp="1"/>
          </p:cNvSpPr>
          <p:nvPr>
            <p:ph type="dt" idx="13"/>
          </p:nvPr>
        </p:nvSpPr>
        <p:spPr>
          <a:xfrm>
            <a:off x="7678800" y="5883120"/>
            <a:ext cx="2742840" cy="3646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Autofit/>
          </a:bodyPr>
          <a:lstStyle>
            <a:lvl1pPr indent="0" algn="r" defTabSz="457200">
              <a:lnSpc>
                <a:spcPct val="100000"/>
              </a:lnSpc>
              <a:buNone/>
              <a:defRPr lang="en-US" sz="1000" b="0" u="none" strike="noStrike">
                <a:solidFill>
                  <a:schemeClr val="dk1"/>
                </a:solidFill>
                <a:effectLst/>
                <a:uFillTx/>
                <a:latin typeface="Tw Cen MT"/>
              </a:defRPr>
            </a:lvl1pPr>
          </a:lstStyle>
          <a:p>
            <a:pPr indent="0" algn="r" defTabSz="457200">
              <a:lnSpc>
                <a:spcPct val="100000"/>
              </a:lnSpc>
              <a:buNone/>
            </a:pPr>
            <a:r>
              <a:rPr lang="en-US" sz="1000" b="0" u="none" strike="noStrike">
                <a:solidFill>
                  <a:schemeClr val="dk1"/>
                </a:solidFill>
                <a:effectLst/>
                <a:uFillTx/>
                <a:latin typeface="Tw Cen MT"/>
              </a:rPr>
              <a:t>&lt;date/heure&gt;</a:t>
            </a:r>
            <a:endParaRPr lang="fr-FR" sz="10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  <p:sp>
        <p:nvSpPr>
          <p:cNvPr id="39" name="PlaceHolder 4"/>
          <p:cNvSpPr>
            <a:spLocks noGrp="1"/>
          </p:cNvSpPr>
          <p:nvPr>
            <p:ph type="ftr" idx="14"/>
          </p:nvPr>
        </p:nvSpPr>
        <p:spPr>
          <a:xfrm>
            <a:off x="913680" y="5883120"/>
            <a:ext cx="6672600" cy="3646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Autofit/>
          </a:bodyPr>
          <a:lstStyle>
            <a:lvl1pPr indent="0" algn="ctr">
              <a:buNone/>
              <a:defRPr lang="fr-FR" sz="1400" b="0" u="none" strike="noStrike">
                <a:solidFill>
                  <a:srgbClr val="000000"/>
                </a:solidFill>
                <a:effectLst/>
                <a:uFillTx/>
                <a:latin typeface="Times New Roman"/>
              </a:defRPr>
            </a:lvl1pPr>
          </a:lstStyle>
          <a:p>
            <a:pPr indent="0" algn="ctr">
              <a:buNone/>
            </a:pPr>
            <a:r>
              <a:rPr lang="fr-FR" sz="1400" b="0" u="none" strike="noStrike">
                <a:solidFill>
                  <a:srgbClr val="000000"/>
                </a:solidFill>
                <a:effectLst/>
                <a:uFillTx/>
                <a:latin typeface="Times New Roman"/>
              </a:rPr>
              <a:t>&lt;pied de page&gt;</a:t>
            </a:r>
            <a:endParaRPr lang="fr-FR" sz="14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  <p:sp>
        <p:nvSpPr>
          <p:cNvPr id="40" name="PlaceHolder 5"/>
          <p:cNvSpPr>
            <a:spLocks noGrp="1"/>
          </p:cNvSpPr>
          <p:nvPr>
            <p:ph type="sldNum" idx="15"/>
          </p:nvPr>
        </p:nvSpPr>
        <p:spPr>
          <a:xfrm>
            <a:off x="10514160" y="5883120"/>
            <a:ext cx="763920" cy="3646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Autofit/>
          </a:bodyPr>
          <a:lstStyle>
            <a:lvl1pPr indent="0" algn="r" defTabSz="457200">
              <a:lnSpc>
                <a:spcPct val="100000"/>
              </a:lnSpc>
              <a:buNone/>
              <a:defRPr lang="en-US" sz="1000" b="0" u="none" strike="noStrike">
                <a:solidFill>
                  <a:schemeClr val="dk1"/>
                </a:solidFill>
                <a:effectLst/>
                <a:uFillTx/>
                <a:latin typeface="Tw Cen MT"/>
              </a:defRPr>
            </a:lvl1pPr>
          </a:lstStyle>
          <a:p>
            <a:pPr indent="0" algn="r" defTabSz="457200">
              <a:lnSpc>
                <a:spcPct val="100000"/>
              </a:lnSpc>
              <a:buNone/>
            </a:pPr>
            <a:fld id="{AC9C87D3-93B2-49F5-A917-8D60A7B5866E}" type="slidenum">
              <a:rPr lang="en-US" sz="1000" b="0" u="none" strike="noStrike">
                <a:solidFill>
                  <a:schemeClr val="dk1"/>
                </a:solidFill>
                <a:effectLst/>
                <a:uFillTx/>
                <a:latin typeface="Tw Cen MT"/>
              </a:rPr>
              <a:t>&lt;numéro&gt;</a:t>
            </a:fld>
            <a:endParaRPr lang="fr-FR" sz="10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</p:spTree>
  </p:cSld>
</p:sldLayout>
</file>

<file path=ppt/slideLayouts/slideLayout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3 colonnes">
    <p:bg>
      <p:bgPr>
        <a:gradFill rotWithShape="0">
          <a:gsLst>
            <a:gs pos="0">
              <a:srgbClr val="E9C8EE"/>
            </a:gs>
            <a:gs pos="100000">
              <a:srgbClr val="88AEDB"/>
            </a:gs>
          </a:gsLst>
          <a:lin ang="5400000"/>
        </a:gra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" name="Picture 2" descr="\\DROBO-FS\QuickDrops\JB\PPTX NG\Droplets\LightingOverlay.png"/>
          <p:cNvPicPr/>
          <p:nvPr/>
        </p:nvPicPr>
        <p:blipFill>
          <a:blip r:embed="rId2">
            <a:alphaModFix amt="80000"/>
          </a:blip>
          <a:stretch/>
        </p:blipFill>
        <p:spPr>
          <a:xfrm>
            <a:off x="0" y="0"/>
            <a:ext cx="12191760" cy="6857640"/>
          </a:xfrm>
          <a:prstGeom prst="rect">
            <a:avLst/>
          </a:prstGeom>
          <a:noFill/>
          <a:ln w="0">
            <a:noFill/>
          </a:ln>
        </p:spPr>
      </p:pic>
      <p:pic>
        <p:nvPicPr>
          <p:cNvPr id="42" name="Picture 12" descr="Droplets-HD-Content-R1d.png"/>
          <p:cNvPicPr/>
          <p:nvPr/>
        </p:nvPicPr>
        <p:blipFill>
          <a:blip r:embed="rId3"/>
          <a:stretch/>
        </p:blipFill>
        <p:spPr>
          <a:xfrm>
            <a:off x="0" y="0"/>
            <a:ext cx="12191760" cy="685764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43" name="PlaceHolder 1"/>
          <p:cNvSpPr>
            <a:spLocks noGrp="1"/>
          </p:cNvSpPr>
          <p:nvPr>
            <p:ph type="title"/>
          </p:nvPr>
        </p:nvSpPr>
        <p:spPr>
          <a:xfrm>
            <a:off x="913680" y="609480"/>
            <a:ext cx="10364040" cy="16048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Autofit/>
          </a:bodyPr>
          <a:lstStyle>
            <a:lvl1pPr indent="0" algn="ctr" defTabSz="914400">
              <a:lnSpc>
                <a:spcPct val="90000"/>
              </a:lnSpc>
              <a:buNone/>
              <a:defRPr lang="fr-FR" sz="3600" b="0" u="none" strike="noStrike" cap="all">
                <a:solidFill>
                  <a:schemeClr val="dk1"/>
                </a:solidFill>
                <a:effectLst/>
                <a:uFillTx/>
                <a:latin typeface="Tw Cen MT"/>
              </a:defRPr>
            </a:lvl1pPr>
          </a:lstStyle>
          <a:p>
            <a:pPr indent="0" algn="ctr" defTabSz="914400">
              <a:lnSpc>
                <a:spcPct val="90000"/>
              </a:lnSpc>
              <a:buNone/>
            </a:pPr>
            <a:r>
              <a:rPr lang="fr-FR" sz="3600" b="0" u="none" strike="noStrike" cap="all">
                <a:solidFill>
                  <a:schemeClr val="dk1"/>
                </a:solidFill>
                <a:effectLst/>
                <a:uFillTx/>
                <a:latin typeface="Tw Cen MT"/>
              </a:rPr>
              <a:t>Modifiez le style du titre</a:t>
            </a:r>
            <a:endParaRPr lang="en-US" sz="3600" b="0" u="none" strike="noStrike" cap="all">
              <a:solidFill>
                <a:schemeClr val="dk1"/>
              </a:solidFill>
              <a:effectLst/>
              <a:uFillTx/>
              <a:latin typeface="Tw Cen MT"/>
            </a:endParaRPr>
          </a:p>
        </p:txBody>
      </p:sp>
      <p:sp>
        <p:nvSpPr>
          <p:cNvPr id="44" name="PlaceHolder 2"/>
          <p:cNvSpPr>
            <a:spLocks noGrp="1"/>
          </p:cNvSpPr>
          <p:nvPr>
            <p:ph type="body"/>
          </p:nvPr>
        </p:nvSpPr>
        <p:spPr>
          <a:xfrm>
            <a:off x="913680" y="2367000"/>
            <a:ext cx="3298680" cy="57600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b">
            <a:noAutofit/>
          </a:bodyPr>
          <a:lstStyle>
            <a:lvl1pPr indent="0" algn="ctr" defTabSz="914400">
              <a:lnSpc>
                <a:spcPct val="85000"/>
              </a:lnSpc>
              <a:spcBef>
                <a:spcPts val="1001"/>
              </a:spcBef>
              <a:buNone/>
              <a:tabLst>
                <a:tab pos="0" algn="l"/>
              </a:tabLst>
              <a:defRPr lang="fr-FR" sz="2400" b="0" u="none" strike="noStrike" cap="all">
                <a:solidFill>
                  <a:schemeClr val="dk1"/>
                </a:solidFill>
                <a:effectLst/>
                <a:uFillTx/>
                <a:latin typeface="Tw Cen MT"/>
              </a:defRPr>
            </a:lvl1pPr>
          </a:lstStyle>
          <a:p>
            <a:pPr indent="0" algn="ctr" defTabSz="914400">
              <a:lnSpc>
                <a:spcPct val="85000"/>
              </a:lnSpc>
              <a:spcBef>
                <a:spcPts val="1001"/>
              </a:spcBef>
              <a:buNone/>
              <a:tabLst>
                <a:tab pos="0" algn="l"/>
              </a:tabLst>
            </a:pPr>
            <a:r>
              <a:rPr lang="fr-FR" sz="2400" b="0" u="none" strike="noStrike" cap="all">
                <a:solidFill>
                  <a:schemeClr val="dk1"/>
                </a:solidFill>
                <a:effectLst/>
                <a:uFillTx/>
                <a:latin typeface="Tw Cen MT"/>
              </a:rPr>
              <a:t>Modifiez les styles du texte du masque</a:t>
            </a:r>
            <a:endParaRPr lang="en-US" sz="2400" b="0" u="none" strike="noStrike" cap="all">
              <a:solidFill>
                <a:schemeClr val="dk1"/>
              </a:solidFill>
              <a:effectLst/>
              <a:uFillTx/>
              <a:latin typeface="Tw Cen MT"/>
            </a:endParaRPr>
          </a:p>
        </p:txBody>
      </p:sp>
      <p:sp>
        <p:nvSpPr>
          <p:cNvPr id="45" name="PlaceHolder 3"/>
          <p:cNvSpPr>
            <a:spLocks noGrp="1"/>
          </p:cNvSpPr>
          <p:nvPr>
            <p:ph type="body"/>
          </p:nvPr>
        </p:nvSpPr>
        <p:spPr>
          <a:xfrm>
            <a:off x="913680" y="2943360"/>
            <a:ext cx="3298680" cy="284760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>
            <a:normAutofit/>
          </a:bodyPr>
          <a:lstStyle>
            <a:lvl1pPr indent="0" algn="ctr" defTabSz="914400">
              <a:lnSpc>
                <a:spcPct val="120000"/>
              </a:lnSpc>
              <a:spcBef>
                <a:spcPts val="1001"/>
              </a:spcBef>
              <a:buNone/>
              <a:tabLst>
                <a:tab pos="0" algn="l"/>
              </a:tabLst>
              <a:defRPr lang="fr-FR" sz="1400" b="0" u="none" strike="noStrike" cap="all">
                <a:solidFill>
                  <a:schemeClr val="dk1"/>
                </a:solidFill>
                <a:effectLst/>
                <a:uFillTx/>
                <a:latin typeface="Tw Cen MT"/>
              </a:defRPr>
            </a:lvl1pPr>
          </a:lstStyle>
          <a:p>
            <a:pPr indent="0" algn="ctr" defTabSz="914400">
              <a:lnSpc>
                <a:spcPct val="120000"/>
              </a:lnSpc>
              <a:spcBef>
                <a:spcPts val="1001"/>
              </a:spcBef>
              <a:buNone/>
              <a:tabLst>
                <a:tab pos="0" algn="l"/>
              </a:tabLst>
            </a:pPr>
            <a:r>
              <a:rPr lang="fr-FR" sz="1400" b="0" u="none" strike="noStrike" cap="all">
                <a:solidFill>
                  <a:schemeClr val="dk1"/>
                </a:solidFill>
                <a:effectLst/>
                <a:uFillTx/>
                <a:latin typeface="Tw Cen MT"/>
              </a:rPr>
              <a:t>Modifiez les styles du texte du masque</a:t>
            </a:r>
            <a:endParaRPr lang="en-US" sz="1400" b="0" u="none" strike="noStrike" cap="all">
              <a:solidFill>
                <a:schemeClr val="dk1"/>
              </a:solidFill>
              <a:effectLst/>
              <a:uFillTx/>
              <a:latin typeface="Tw Cen MT"/>
            </a:endParaRPr>
          </a:p>
        </p:txBody>
      </p:sp>
      <p:sp>
        <p:nvSpPr>
          <p:cNvPr id="46" name="PlaceHolder 4"/>
          <p:cNvSpPr>
            <a:spLocks noGrp="1"/>
          </p:cNvSpPr>
          <p:nvPr>
            <p:ph type="body"/>
          </p:nvPr>
        </p:nvSpPr>
        <p:spPr>
          <a:xfrm>
            <a:off x="4452480" y="2367000"/>
            <a:ext cx="3291120" cy="57600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b">
            <a:noAutofit/>
          </a:bodyPr>
          <a:lstStyle>
            <a:lvl1pPr indent="0" algn="ctr" defTabSz="914400">
              <a:lnSpc>
                <a:spcPct val="85000"/>
              </a:lnSpc>
              <a:spcBef>
                <a:spcPts val="1001"/>
              </a:spcBef>
              <a:buNone/>
              <a:tabLst>
                <a:tab pos="0" algn="l"/>
              </a:tabLst>
              <a:defRPr lang="fr-FR" sz="2400" b="0" u="none" strike="noStrike" cap="all">
                <a:solidFill>
                  <a:schemeClr val="dk1"/>
                </a:solidFill>
                <a:effectLst/>
                <a:uFillTx/>
                <a:latin typeface="Tw Cen MT"/>
              </a:defRPr>
            </a:lvl1pPr>
          </a:lstStyle>
          <a:p>
            <a:pPr indent="0" algn="ctr" defTabSz="914400">
              <a:lnSpc>
                <a:spcPct val="85000"/>
              </a:lnSpc>
              <a:spcBef>
                <a:spcPts val="1001"/>
              </a:spcBef>
              <a:buNone/>
              <a:tabLst>
                <a:tab pos="0" algn="l"/>
              </a:tabLst>
            </a:pPr>
            <a:r>
              <a:rPr lang="fr-FR" sz="2400" b="0" u="none" strike="noStrike" cap="all">
                <a:solidFill>
                  <a:schemeClr val="dk1"/>
                </a:solidFill>
                <a:effectLst/>
                <a:uFillTx/>
                <a:latin typeface="Tw Cen MT"/>
              </a:rPr>
              <a:t>Modifiez les styles du texte du masque</a:t>
            </a:r>
            <a:endParaRPr lang="en-US" sz="2400" b="0" u="none" strike="noStrike" cap="all">
              <a:solidFill>
                <a:schemeClr val="dk1"/>
              </a:solidFill>
              <a:effectLst/>
              <a:uFillTx/>
              <a:latin typeface="Tw Cen MT"/>
            </a:endParaRPr>
          </a:p>
        </p:txBody>
      </p:sp>
      <p:sp>
        <p:nvSpPr>
          <p:cNvPr id="47" name="PlaceHolder 5"/>
          <p:cNvSpPr>
            <a:spLocks noGrp="1"/>
          </p:cNvSpPr>
          <p:nvPr>
            <p:ph type="body"/>
          </p:nvPr>
        </p:nvSpPr>
        <p:spPr>
          <a:xfrm>
            <a:off x="4441320" y="2943360"/>
            <a:ext cx="3303000" cy="284760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>
            <a:normAutofit/>
          </a:bodyPr>
          <a:lstStyle>
            <a:lvl1pPr indent="0" algn="ctr" defTabSz="914400">
              <a:lnSpc>
                <a:spcPct val="120000"/>
              </a:lnSpc>
              <a:spcBef>
                <a:spcPts val="1001"/>
              </a:spcBef>
              <a:buNone/>
              <a:tabLst>
                <a:tab pos="0" algn="l"/>
              </a:tabLst>
              <a:defRPr lang="fr-FR" sz="1400" b="0" u="none" strike="noStrike" cap="all">
                <a:solidFill>
                  <a:schemeClr val="dk1"/>
                </a:solidFill>
                <a:effectLst/>
                <a:uFillTx/>
                <a:latin typeface="Tw Cen MT"/>
              </a:defRPr>
            </a:lvl1pPr>
          </a:lstStyle>
          <a:p>
            <a:pPr indent="0" algn="ctr" defTabSz="914400">
              <a:lnSpc>
                <a:spcPct val="120000"/>
              </a:lnSpc>
              <a:spcBef>
                <a:spcPts val="1001"/>
              </a:spcBef>
              <a:buNone/>
              <a:tabLst>
                <a:tab pos="0" algn="l"/>
              </a:tabLst>
            </a:pPr>
            <a:r>
              <a:rPr lang="fr-FR" sz="1400" b="0" u="none" strike="noStrike" cap="all">
                <a:solidFill>
                  <a:schemeClr val="dk1"/>
                </a:solidFill>
                <a:effectLst/>
                <a:uFillTx/>
                <a:latin typeface="Tw Cen MT"/>
              </a:rPr>
              <a:t>Modifiez les styles du texte du masque</a:t>
            </a:r>
            <a:endParaRPr lang="en-US" sz="1400" b="0" u="none" strike="noStrike" cap="all">
              <a:solidFill>
                <a:schemeClr val="dk1"/>
              </a:solidFill>
              <a:effectLst/>
              <a:uFillTx/>
              <a:latin typeface="Tw Cen MT"/>
            </a:endParaRPr>
          </a:p>
        </p:txBody>
      </p:sp>
      <p:sp>
        <p:nvSpPr>
          <p:cNvPr id="48" name="PlaceHolder 6"/>
          <p:cNvSpPr>
            <a:spLocks noGrp="1"/>
          </p:cNvSpPr>
          <p:nvPr>
            <p:ph type="body"/>
          </p:nvPr>
        </p:nvSpPr>
        <p:spPr>
          <a:xfrm>
            <a:off x="7973280" y="2367000"/>
            <a:ext cx="3304440" cy="57600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b">
            <a:noAutofit/>
          </a:bodyPr>
          <a:lstStyle>
            <a:lvl1pPr indent="0" algn="ctr" defTabSz="914400">
              <a:lnSpc>
                <a:spcPct val="85000"/>
              </a:lnSpc>
              <a:spcBef>
                <a:spcPts val="1001"/>
              </a:spcBef>
              <a:buNone/>
              <a:tabLst>
                <a:tab pos="0" algn="l"/>
              </a:tabLst>
              <a:defRPr lang="fr-FR" sz="2400" b="0" u="none" strike="noStrike" cap="all">
                <a:solidFill>
                  <a:schemeClr val="dk1"/>
                </a:solidFill>
                <a:effectLst/>
                <a:uFillTx/>
                <a:latin typeface="Tw Cen MT"/>
              </a:defRPr>
            </a:lvl1pPr>
          </a:lstStyle>
          <a:p>
            <a:pPr indent="0" algn="ctr" defTabSz="914400">
              <a:lnSpc>
                <a:spcPct val="85000"/>
              </a:lnSpc>
              <a:spcBef>
                <a:spcPts val="1001"/>
              </a:spcBef>
              <a:buNone/>
              <a:tabLst>
                <a:tab pos="0" algn="l"/>
              </a:tabLst>
            </a:pPr>
            <a:r>
              <a:rPr lang="fr-FR" sz="2400" b="0" u="none" strike="noStrike" cap="all">
                <a:solidFill>
                  <a:schemeClr val="dk1"/>
                </a:solidFill>
                <a:effectLst/>
                <a:uFillTx/>
                <a:latin typeface="Tw Cen MT"/>
              </a:rPr>
              <a:t>Modifiez les styles du texte du masque</a:t>
            </a:r>
            <a:endParaRPr lang="en-US" sz="2400" b="0" u="none" strike="noStrike" cap="all">
              <a:solidFill>
                <a:schemeClr val="dk1"/>
              </a:solidFill>
              <a:effectLst/>
              <a:uFillTx/>
              <a:latin typeface="Tw Cen MT"/>
            </a:endParaRPr>
          </a:p>
        </p:txBody>
      </p:sp>
      <p:sp>
        <p:nvSpPr>
          <p:cNvPr id="49" name="PlaceHolder 7"/>
          <p:cNvSpPr>
            <a:spLocks noGrp="1"/>
          </p:cNvSpPr>
          <p:nvPr>
            <p:ph type="body"/>
          </p:nvPr>
        </p:nvSpPr>
        <p:spPr>
          <a:xfrm>
            <a:off x="7973280" y="2943360"/>
            <a:ext cx="3304440" cy="284760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>
            <a:normAutofit/>
          </a:bodyPr>
          <a:lstStyle>
            <a:lvl1pPr indent="0" algn="ctr" defTabSz="914400">
              <a:lnSpc>
                <a:spcPct val="120000"/>
              </a:lnSpc>
              <a:spcBef>
                <a:spcPts val="1001"/>
              </a:spcBef>
              <a:buNone/>
              <a:tabLst>
                <a:tab pos="0" algn="l"/>
              </a:tabLst>
              <a:defRPr lang="fr-FR" sz="1400" b="0" u="none" strike="noStrike" cap="all">
                <a:solidFill>
                  <a:schemeClr val="dk1"/>
                </a:solidFill>
                <a:effectLst/>
                <a:uFillTx/>
                <a:latin typeface="Tw Cen MT"/>
              </a:defRPr>
            </a:lvl1pPr>
          </a:lstStyle>
          <a:p>
            <a:pPr indent="0" algn="ctr" defTabSz="914400">
              <a:lnSpc>
                <a:spcPct val="120000"/>
              </a:lnSpc>
              <a:spcBef>
                <a:spcPts val="1001"/>
              </a:spcBef>
              <a:buNone/>
              <a:tabLst>
                <a:tab pos="0" algn="l"/>
              </a:tabLst>
            </a:pPr>
            <a:r>
              <a:rPr lang="fr-FR" sz="1400" b="0" u="none" strike="noStrike" cap="all">
                <a:solidFill>
                  <a:schemeClr val="dk1"/>
                </a:solidFill>
                <a:effectLst/>
                <a:uFillTx/>
                <a:latin typeface="Tw Cen MT"/>
              </a:rPr>
              <a:t>Modifiez les styles du texte du masque</a:t>
            </a:r>
            <a:endParaRPr lang="en-US" sz="1400" b="0" u="none" strike="noStrike" cap="all">
              <a:solidFill>
                <a:schemeClr val="dk1"/>
              </a:solidFill>
              <a:effectLst/>
              <a:uFillTx/>
              <a:latin typeface="Tw Cen MT"/>
            </a:endParaRPr>
          </a:p>
        </p:txBody>
      </p:sp>
      <p:sp>
        <p:nvSpPr>
          <p:cNvPr id="50" name="PlaceHolder 8"/>
          <p:cNvSpPr>
            <a:spLocks noGrp="1"/>
          </p:cNvSpPr>
          <p:nvPr>
            <p:ph type="dt" idx="16"/>
          </p:nvPr>
        </p:nvSpPr>
        <p:spPr>
          <a:xfrm>
            <a:off x="7678800" y="5883120"/>
            <a:ext cx="2742840" cy="3646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Autofit/>
          </a:bodyPr>
          <a:lstStyle>
            <a:lvl1pPr indent="0" algn="r" defTabSz="457200">
              <a:lnSpc>
                <a:spcPct val="100000"/>
              </a:lnSpc>
              <a:buNone/>
              <a:defRPr lang="en-US" sz="1000" b="0" u="none" strike="noStrike">
                <a:solidFill>
                  <a:schemeClr val="dk1"/>
                </a:solidFill>
                <a:effectLst/>
                <a:uFillTx/>
                <a:latin typeface="Tw Cen MT"/>
              </a:defRPr>
            </a:lvl1pPr>
          </a:lstStyle>
          <a:p>
            <a:pPr indent="0" algn="r" defTabSz="457200">
              <a:lnSpc>
                <a:spcPct val="100000"/>
              </a:lnSpc>
              <a:buNone/>
            </a:pPr>
            <a:r>
              <a:rPr lang="en-US" sz="1000" b="0" u="none" strike="noStrike">
                <a:solidFill>
                  <a:schemeClr val="dk1"/>
                </a:solidFill>
                <a:effectLst/>
                <a:uFillTx/>
                <a:latin typeface="Tw Cen MT"/>
              </a:rPr>
              <a:t>&lt;date/heure&gt;</a:t>
            </a:r>
            <a:endParaRPr lang="fr-FR" sz="10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  <p:sp>
        <p:nvSpPr>
          <p:cNvPr id="51" name="PlaceHolder 9"/>
          <p:cNvSpPr>
            <a:spLocks noGrp="1"/>
          </p:cNvSpPr>
          <p:nvPr>
            <p:ph type="ftr" idx="17"/>
          </p:nvPr>
        </p:nvSpPr>
        <p:spPr>
          <a:xfrm>
            <a:off x="913680" y="5883120"/>
            <a:ext cx="6672600" cy="3646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Autofit/>
          </a:bodyPr>
          <a:lstStyle>
            <a:lvl1pPr indent="0" algn="ctr">
              <a:buNone/>
              <a:defRPr lang="fr-FR" sz="1400" b="0" u="none" strike="noStrike">
                <a:solidFill>
                  <a:srgbClr val="000000"/>
                </a:solidFill>
                <a:effectLst/>
                <a:uFillTx/>
                <a:latin typeface="Times New Roman"/>
              </a:defRPr>
            </a:lvl1pPr>
          </a:lstStyle>
          <a:p>
            <a:pPr indent="0" algn="ctr">
              <a:buNone/>
            </a:pPr>
            <a:r>
              <a:rPr lang="fr-FR" sz="1400" b="0" u="none" strike="noStrike">
                <a:solidFill>
                  <a:srgbClr val="000000"/>
                </a:solidFill>
                <a:effectLst/>
                <a:uFillTx/>
                <a:latin typeface="Times New Roman"/>
              </a:rPr>
              <a:t>&lt;pied de page&gt;</a:t>
            </a:r>
            <a:endParaRPr lang="fr-FR" sz="14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  <p:sp>
        <p:nvSpPr>
          <p:cNvPr id="52" name="PlaceHolder 10"/>
          <p:cNvSpPr>
            <a:spLocks noGrp="1"/>
          </p:cNvSpPr>
          <p:nvPr>
            <p:ph type="sldNum" idx="18"/>
          </p:nvPr>
        </p:nvSpPr>
        <p:spPr>
          <a:xfrm>
            <a:off x="10514160" y="5883120"/>
            <a:ext cx="763920" cy="3646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Autofit/>
          </a:bodyPr>
          <a:lstStyle>
            <a:lvl1pPr indent="0" algn="r" defTabSz="457200">
              <a:lnSpc>
                <a:spcPct val="100000"/>
              </a:lnSpc>
              <a:buNone/>
              <a:defRPr lang="en-US" sz="1000" b="0" u="none" strike="noStrike">
                <a:solidFill>
                  <a:schemeClr val="dk1"/>
                </a:solidFill>
                <a:effectLst/>
                <a:uFillTx/>
                <a:latin typeface="Tw Cen MT"/>
              </a:defRPr>
            </a:lvl1pPr>
          </a:lstStyle>
          <a:p>
            <a:pPr indent="0" algn="r" defTabSz="457200">
              <a:lnSpc>
                <a:spcPct val="100000"/>
              </a:lnSpc>
              <a:buNone/>
            </a:pPr>
            <a:fld id="{3B2647A9-15DE-4DAB-883B-8DC076728AA8}" type="slidenum">
              <a:rPr lang="en-US" sz="1000" b="0" u="none" strike="noStrike">
                <a:solidFill>
                  <a:schemeClr val="dk1"/>
                </a:solidFill>
                <a:effectLst/>
                <a:uFillTx/>
                <a:latin typeface="Tw Cen MT"/>
              </a:rPr>
              <a:t>&lt;numéro&gt;</a:t>
            </a:fld>
            <a:endParaRPr lang="fr-FR" sz="10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</p:spTree>
  </p:cSld>
</p:sldLayout>
</file>

<file path=ppt/slideLayouts/slideLayout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3 colonnes d’image">
    <p:bg>
      <p:bgPr>
        <a:gradFill rotWithShape="0">
          <a:gsLst>
            <a:gs pos="0">
              <a:srgbClr val="E9C8EE"/>
            </a:gs>
            <a:gs pos="100000">
              <a:srgbClr val="88AEDB"/>
            </a:gs>
          </a:gsLst>
          <a:lin ang="5400000"/>
        </a:gra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" name="Picture 2" descr="\\DROBO-FS\QuickDrops\JB\PPTX NG\Droplets\LightingOverlay.png"/>
          <p:cNvPicPr/>
          <p:nvPr/>
        </p:nvPicPr>
        <p:blipFill>
          <a:blip r:embed="rId2">
            <a:alphaModFix amt="80000"/>
          </a:blip>
          <a:stretch/>
        </p:blipFill>
        <p:spPr>
          <a:xfrm>
            <a:off x="0" y="0"/>
            <a:ext cx="12191760" cy="6857640"/>
          </a:xfrm>
          <a:prstGeom prst="rect">
            <a:avLst/>
          </a:prstGeom>
          <a:noFill/>
          <a:ln w="0">
            <a:noFill/>
          </a:ln>
        </p:spPr>
      </p:pic>
      <p:pic>
        <p:nvPicPr>
          <p:cNvPr id="54" name="Picture 15" descr="Droplets-HD-Content-R1d.png"/>
          <p:cNvPicPr/>
          <p:nvPr/>
        </p:nvPicPr>
        <p:blipFill>
          <a:blip r:embed="rId3"/>
          <a:stretch/>
        </p:blipFill>
        <p:spPr>
          <a:xfrm>
            <a:off x="0" y="0"/>
            <a:ext cx="12191760" cy="685764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55" name="PlaceHolder 1"/>
          <p:cNvSpPr>
            <a:spLocks noGrp="1"/>
          </p:cNvSpPr>
          <p:nvPr>
            <p:ph type="title"/>
          </p:nvPr>
        </p:nvSpPr>
        <p:spPr>
          <a:xfrm>
            <a:off x="913680" y="610920"/>
            <a:ext cx="10364040" cy="160344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Autofit/>
          </a:bodyPr>
          <a:lstStyle>
            <a:lvl1pPr indent="0" algn="ctr" defTabSz="914400">
              <a:lnSpc>
                <a:spcPct val="90000"/>
              </a:lnSpc>
              <a:buNone/>
              <a:defRPr lang="fr-FR" sz="3600" b="0" u="none" strike="noStrike" cap="all">
                <a:solidFill>
                  <a:schemeClr val="dk1"/>
                </a:solidFill>
                <a:effectLst/>
                <a:uFillTx/>
                <a:latin typeface="Tw Cen MT"/>
              </a:defRPr>
            </a:lvl1pPr>
          </a:lstStyle>
          <a:p>
            <a:pPr indent="0" algn="ctr" defTabSz="914400">
              <a:lnSpc>
                <a:spcPct val="90000"/>
              </a:lnSpc>
              <a:buNone/>
            </a:pPr>
            <a:r>
              <a:rPr lang="fr-FR" sz="3600" b="0" u="none" strike="noStrike" cap="all">
                <a:solidFill>
                  <a:schemeClr val="dk1"/>
                </a:solidFill>
                <a:effectLst/>
                <a:uFillTx/>
                <a:latin typeface="Tw Cen MT"/>
              </a:rPr>
              <a:t>Modifiez le style du titre</a:t>
            </a:r>
            <a:endParaRPr lang="en-US" sz="3600" b="0" u="none" strike="noStrike" cap="all">
              <a:solidFill>
                <a:schemeClr val="dk1"/>
              </a:solidFill>
              <a:effectLst/>
              <a:uFillTx/>
              <a:latin typeface="Tw Cen MT"/>
            </a:endParaRPr>
          </a:p>
        </p:txBody>
      </p:sp>
      <p:sp>
        <p:nvSpPr>
          <p:cNvPr id="56" name="PlaceHolder 2"/>
          <p:cNvSpPr>
            <a:spLocks noGrp="1"/>
          </p:cNvSpPr>
          <p:nvPr>
            <p:ph type="body"/>
          </p:nvPr>
        </p:nvSpPr>
        <p:spPr>
          <a:xfrm>
            <a:off x="913680" y="4204800"/>
            <a:ext cx="3296160" cy="57600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b">
            <a:noAutofit/>
          </a:bodyPr>
          <a:lstStyle>
            <a:lvl1pPr indent="0" algn="ctr" defTabSz="914400">
              <a:lnSpc>
                <a:spcPct val="85000"/>
              </a:lnSpc>
              <a:spcBef>
                <a:spcPts val="1001"/>
              </a:spcBef>
              <a:buNone/>
              <a:tabLst>
                <a:tab pos="0" algn="l"/>
              </a:tabLst>
              <a:defRPr lang="fr-FR" sz="2200" b="0" u="none" strike="noStrike" cap="all">
                <a:solidFill>
                  <a:schemeClr val="dk1"/>
                </a:solidFill>
                <a:effectLst/>
                <a:uFillTx/>
                <a:latin typeface="Tw Cen MT"/>
              </a:defRPr>
            </a:lvl1pPr>
          </a:lstStyle>
          <a:p>
            <a:pPr indent="0" algn="ctr" defTabSz="914400">
              <a:lnSpc>
                <a:spcPct val="85000"/>
              </a:lnSpc>
              <a:spcBef>
                <a:spcPts val="1001"/>
              </a:spcBef>
              <a:buNone/>
              <a:tabLst>
                <a:tab pos="0" algn="l"/>
              </a:tabLst>
            </a:pPr>
            <a:r>
              <a:rPr lang="fr-FR" sz="2200" b="0" u="none" strike="noStrike" cap="all">
                <a:solidFill>
                  <a:schemeClr val="dk1"/>
                </a:solidFill>
                <a:effectLst/>
                <a:uFillTx/>
                <a:latin typeface="Tw Cen MT"/>
              </a:rPr>
              <a:t>Modifiez les styles du texte du masque</a:t>
            </a:r>
            <a:endParaRPr lang="en-US" sz="2200" b="0" u="none" strike="noStrike" cap="all">
              <a:solidFill>
                <a:schemeClr val="dk1"/>
              </a:solidFill>
              <a:effectLst/>
              <a:uFillTx/>
              <a:latin typeface="Tw Cen MT"/>
            </a:endParaRPr>
          </a:p>
        </p:txBody>
      </p:sp>
      <p:sp>
        <p:nvSpPr>
          <p:cNvPr id="57" name="PlaceHolder 3"/>
          <p:cNvSpPr>
            <a:spLocks noGrp="1"/>
          </p:cNvSpPr>
          <p:nvPr>
            <p:ph type="body"/>
          </p:nvPr>
        </p:nvSpPr>
        <p:spPr>
          <a:xfrm>
            <a:off x="913680" y="2367000"/>
            <a:ext cx="3296160" cy="1523520"/>
          </a:xfrm>
          <a:prstGeom prst="rect">
            <a:avLst/>
          </a:prstGeom>
          <a:noFill/>
          <a:ln cap="sq" w="82440">
            <a:solidFill>
              <a:schemeClr val="lt2">
                <a:lumMod val="60000"/>
                <a:lumOff val="40000"/>
              </a:schemeClr>
            </a:solidFill>
            <a:miter/>
          </a:ln>
        </p:spPr>
        <p:txBody>
          <a:bodyPr lIns="90000" tIns="45000" rIns="90000" bIns="45000" anchor="t">
            <a:normAutofit/>
          </a:bodyPr>
          <a:lstStyle>
            <a:lvl1pPr indent="0" algn="ctr" defTabSz="457200">
              <a:lnSpc>
                <a:spcPct val="100000"/>
              </a:lnSpc>
              <a:buNone/>
              <a:tabLst>
                <a:tab pos="0" algn="l"/>
              </a:tabLst>
              <a:defRPr lang="fr-FR" sz="1600" b="0" u="none" strike="noStrike">
                <a:solidFill>
                  <a:schemeClr val="dk1"/>
                </a:solidFill>
                <a:effectLst/>
                <a:uFillTx/>
                <a:latin typeface="Tw Cen MT"/>
              </a:defRPr>
            </a:lvl1pPr>
          </a:lstStyle>
          <a:p>
            <a:pPr indent="0" algn="ctr" defTabSz="457200">
              <a:lnSpc>
                <a:spcPct val="100000"/>
              </a:lnSpc>
              <a:buNone/>
              <a:tabLst>
                <a:tab pos="0" algn="l"/>
              </a:tabLst>
            </a:pPr>
            <a:r>
              <a:rPr lang="fr-FR" sz="1600" b="0" u="none" strike="noStrike">
                <a:solidFill>
                  <a:schemeClr val="dk1"/>
                </a:solidFill>
                <a:effectLst/>
                <a:uFillTx/>
                <a:latin typeface="Tw Cen MT"/>
              </a:rPr>
              <a:t>Cliquez sur l'icône pour ajouter une image</a:t>
            </a:r>
            <a:endParaRPr lang="en-US" sz="1600" b="0" u="none" strike="noStrike" cap="all">
              <a:solidFill>
                <a:schemeClr val="dk1"/>
              </a:solidFill>
              <a:effectLst/>
              <a:uFillTx/>
              <a:latin typeface="Tw Cen MT"/>
            </a:endParaRPr>
          </a:p>
        </p:txBody>
      </p:sp>
      <p:sp>
        <p:nvSpPr>
          <p:cNvPr id="58" name="PlaceHolder 4"/>
          <p:cNvSpPr>
            <a:spLocks noGrp="1"/>
          </p:cNvSpPr>
          <p:nvPr>
            <p:ph type="body"/>
          </p:nvPr>
        </p:nvSpPr>
        <p:spPr>
          <a:xfrm>
            <a:off x="913680" y="4781160"/>
            <a:ext cx="3296160" cy="100980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>
            <a:normAutofit/>
          </a:bodyPr>
          <a:lstStyle>
            <a:lvl1pPr indent="0" algn="ctr" defTabSz="914400">
              <a:lnSpc>
                <a:spcPct val="120000"/>
              </a:lnSpc>
              <a:spcBef>
                <a:spcPts val="1001"/>
              </a:spcBef>
              <a:buNone/>
              <a:tabLst>
                <a:tab pos="0" algn="l"/>
              </a:tabLst>
              <a:defRPr lang="fr-FR" sz="1400" b="0" u="none" strike="noStrike" cap="all">
                <a:solidFill>
                  <a:schemeClr val="dk1"/>
                </a:solidFill>
                <a:effectLst/>
                <a:uFillTx/>
                <a:latin typeface="Tw Cen MT"/>
              </a:defRPr>
            </a:lvl1pPr>
          </a:lstStyle>
          <a:p>
            <a:pPr indent="0" algn="ctr" defTabSz="914400">
              <a:lnSpc>
                <a:spcPct val="120000"/>
              </a:lnSpc>
              <a:spcBef>
                <a:spcPts val="1001"/>
              </a:spcBef>
              <a:buNone/>
              <a:tabLst>
                <a:tab pos="0" algn="l"/>
              </a:tabLst>
            </a:pPr>
            <a:r>
              <a:rPr lang="fr-FR" sz="1400" b="0" u="none" strike="noStrike" cap="all">
                <a:solidFill>
                  <a:schemeClr val="dk1"/>
                </a:solidFill>
                <a:effectLst/>
                <a:uFillTx/>
                <a:latin typeface="Tw Cen MT"/>
              </a:rPr>
              <a:t>Modifiez les styles du texte du masque</a:t>
            </a:r>
            <a:endParaRPr lang="en-US" sz="1400" b="0" u="none" strike="noStrike" cap="all">
              <a:solidFill>
                <a:schemeClr val="dk1"/>
              </a:solidFill>
              <a:effectLst/>
              <a:uFillTx/>
              <a:latin typeface="Tw Cen MT"/>
            </a:endParaRPr>
          </a:p>
        </p:txBody>
      </p:sp>
      <p:sp>
        <p:nvSpPr>
          <p:cNvPr id="59" name="PlaceHolder 5"/>
          <p:cNvSpPr>
            <a:spLocks noGrp="1"/>
          </p:cNvSpPr>
          <p:nvPr>
            <p:ph type="body"/>
          </p:nvPr>
        </p:nvSpPr>
        <p:spPr>
          <a:xfrm>
            <a:off x="4442760" y="4204800"/>
            <a:ext cx="3301560" cy="57600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b">
            <a:noAutofit/>
          </a:bodyPr>
          <a:lstStyle>
            <a:lvl1pPr indent="0" algn="ctr" defTabSz="914400">
              <a:lnSpc>
                <a:spcPct val="85000"/>
              </a:lnSpc>
              <a:spcBef>
                <a:spcPts val="1001"/>
              </a:spcBef>
              <a:buNone/>
              <a:tabLst>
                <a:tab pos="0" algn="l"/>
              </a:tabLst>
              <a:defRPr lang="fr-FR" sz="2200" b="0" u="none" strike="noStrike" cap="all">
                <a:solidFill>
                  <a:schemeClr val="dk1"/>
                </a:solidFill>
                <a:effectLst/>
                <a:uFillTx/>
                <a:latin typeface="Tw Cen MT"/>
              </a:defRPr>
            </a:lvl1pPr>
          </a:lstStyle>
          <a:p>
            <a:pPr indent="0" algn="ctr" defTabSz="914400">
              <a:lnSpc>
                <a:spcPct val="85000"/>
              </a:lnSpc>
              <a:spcBef>
                <a:spcPts val="1001"/>
              </a:spcBef>
              <a:buNone/>
              <a:tabLst>
                <a:tab pos="0" algn="l"/>
              </a:tabLst>
            </a:pPr>
            <a:r>
              <a:rPr lang="fr-FR" sz="2200" b="0" u="none" strike="noStrike" cap="all">
                <a:solidFill>
                  <a:schemeClr val="dk1"/>
                </a:solidFill>
                <a:effectLst/>
                <a:uFillTx/>
                <a:latin typeface="Tw Cen MT"/>
              </a:rPr>
              <a:t>Modifiez les styles du texte du masque</a:t>
            </a:r>
            <a:endParaRPr lang="en-US" sz="2200" b="0" u="none" strike="noStrike" cap="all">
              <a:solidFill>
                <a:schemeClr val="dk1"/>
              </a:solidFill>
              <a:effectLst/>
              <a:uFillTx/>
              <a:latin typeface="Tw Cen MT"/>
            </a:endParaRPr>
          </a:p>
        </p:txBody>
      </p:sp>
      <p:sp>
        <p:nvSpPr>
          <p:cNvPr id="60" name="PlaceHolder 6"/>
          <p:cNvSpPr>
            <a:spLocks noGrp="1"/>
          </p:cNvSpPr>
          <p:nvPr>
            <p:ph type="body"/>
          </p:nvPr>
        </p:nvSpPr>
        <p:spPr>
          <a:xfrm>
            <a:off x="4441320" y="2367000"/>
            <a:ext cx="3303000" cy="1523520"/>
          </a:xfrm>
          <a:prstGeom prst="rect">
            <a:avLst/>
          </a:prstGeom>
          <a:noFill/>
          <a:ln cap="sq" w="82440">
            <a:solidFill>
              <a:schemeClr val="lt2">
                <a:lumMod val="60000"/>
                <a:lumOff val="40000"/>
              </a:schemeClr>
            </a:solidFill>
            <a:miter/>
          </a:ln>
        </p:spPr>
        <p:txBody>
          <a:bodyPr lIns="90000" tIns="45000" rIns="90000" bIns="45000" anchor="t">
            <a:normAutofit/>
          </a:bodyPr>
          <a:lstStyle>
            <a:lvl1pPr indent="0" algn="ctr" defTabSz="457200">
              <a:lnSpc>
                <a:spcPct val="100000"/>
              </a:lnSpc>
              <a:buNone/>
              <a:tabLst>
                <a:tab pos="0" algn="l"/>
              </a:tabLst>
              <a:defRPr lang="fr-FR" sz="1600" b="0" u="none" strike="noStrike">
                <a:solidFill>
                  <a:schemeClr val="dk1"/>
                </a:solidFill>
                <a:effectLst/>
                <a:uFillTx/>
                <a:latin typeface="Tw Cen MT"/>
              </a:defRPr>
            </a:lvl1pPr>
          </a:lstStyle>
          <a:p>
            <a:pPr indent="0" algn="ctr" defTabSz="457200">
              <a:lnSpc>
                <a:spcPct val="100000"/>
              </a:lnSpc>
              <a:buNone/>
              <a:tabLst>
                <a:tab pos="0" algn="l"/>
              </a:tabLst>
            </a:pPr>
            <a:r>
              <a:rPr lang="fr-FR" sz="1600" b="0" u="none" strike="noStrike">
                <a:solidFill>
                  <a:schemeClr val="dk1"/>
                </a:solidFill>
                <a:effectLst/>
                <a:uFillTx/>
                <a:latin typeface="Tw Cen MT"/>
              </a:rPr>
              <a:t>Cliquez sur l'icône pour ajouter une image</a:t>
            </a:r>
            <a:endParaRPr lang="en-US" sz="1600" b="0" u="none" strike="noStrike" cap="all">
              <a:solidFill>
                <a:schemeClr val="dk1"/>
              </a:solidFill>
              <a:effectLst/>
              <a:uFillTx/>
              <a:latin typeface="Tw Cen MT"/>
            </a:endParaRPr>
          </a:p>
        </p:txBody>
      </p:sp>
      <p:sp>
        <p:nvSpPr>
          <p:cNvPr id="61" name="PlaceHolder 7"/>
          <p:cNvSpPr>
            <a:spLocks noGrp="1"/>
          </p:cNvSpPr>
          <p:nvPr>
            <p:ph type="body"/>
          </p:nvPr>
        </p:nvSpPr>
        <p:spPr>
          <a:xfrm>
            <a:off x="4441320" y="4781160"/>
            <a:ext cx="3303000" cy="100980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>
            <a:normAutofit/>
          </a:bodyPr>
          <a:lstStyle>
            <a:lvl1pPr indent="0" algn="ctr" defTabSz="914400">
              <a:lnSpc>
                <a:spcPct val="120000"/>
              </a:lnSpc>
              <a:spcBef>
                <a:spcPts val="1001"/>
              </a:spcBef>
              <a:buNone/>
              <a:tabLst>
                <a:tab pos="0" algn="l"/>
              </a:tabLst>
              <a:defRPr lang="fr-FR" sz="1400" b="0" u="none" strike="noStrike" cap="all">
                <a:solidFill>
                  <a:schemeClr val="dk1"/>
                </a:solidFill>
                <a:effectLst/>
                <a:uFillTx/>
                <a:latin typeface="Tw Cen MT"/>
              </a:defRPr>
            </a:lvl1pPr>
          </a:lstStyle>
          <a:p>
            <a:pPr indent="0" algn="ctr" defTabSz="914400">
              <a:lnSpc>
                <a:spcPct val="120000"/>
              </a:lnSpc>
              <a:spcBef>
                <a:spcPts val="1001"/>
              </a:spcBef>
              <a:buNone/>
              <a:tabLst>
                <a:tab pos="0" algn="l"/>
              </a:tabLst>
            </a:pPr>
            <a:r>
              <a:rPr lang="fr-FR" sz="1400" b="0" u="none" strike="noStrike" cap="all">
                <a:solidFill>
                  <a:schemeClr val="dk1"/>
                </a:solidFill>
                <a:effectLst/>
                <a:uFillTx/>
                <a:latin typeface="Tw Cen MT"/>
              </a:rPr>
              <a:t>Modifiez les styles du texte du masque</a:t>
            </a:r>
            <a:endParaRPr lang="en-US" sz="1400" b="0" u="none" strike="noStrike" cap="all">
              <a:solidFill>
                <a:schemeClr val="dk1"/>
              </a:solidFill>
              <a:effectLst/>
              <a:uFillTx/>
              <a:latin typeface="Tw Cen MT"/>
            </a:endParaRPr>
          </a:p>
        </p:txBody>
      </p:sp>
      <p:sp>
        <p:nvSpPr>
          <p:cNvPr id="62" name="PlaceHolder 8"/>
          <p:cNvSpPr>
            <a:spLocks noGrp="1"/>
          </p:cNvSpPr>
          <p:nvPr>
            <p:ph type="body"/>
          </p:nvPr>
        </p:nvSpPr>
        <p:spPr>
          <a:xfrm>
            <a:off x="7973280" y="4204800"/>
            <a:ext cx="3300480" cy="57600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b">
            <a:noAutofit/>
          </a:bodyPr>
          <a:lstStyle>
            <a:lvl1pPr indent="0" algn="ctr" defTabSz="914400">
              <a:lnSpc>
                <a:spcPct val="85000"/>
              </a:lnSpc>
              <a:spcBef>
                <a:spcPts val="1001"/>
              </a:spcBef>
              <a:buNone/>
              <a:tabLst>
                <a:tab pos="0" algn="l"/>
              </a:tabLst>
              <a:defRPr lang="fr-FR" sz="2200" b="0" u="none" strike="noStrike" cap="all">
                <a:solidFill>
                  <a:schemeClr val="dk1"/>
                </a:solidFill>
                <a:effectLst/>
                <a:uFillTx/>
                <a:latin typeface="Tw Cen MT"/>
              </a:defRPr>
            </a:lvl1pPr>
          </a:lstStyle>
          <a:p>
            <a:pPr indent="0" algn="ctr" defTabSz="914400">
              <a:lnSpc>
                <a:spcPct val="85000"/>
              </a:lnSpc>
              <a:spcBef>
                <a:spcPts val="1001"/>
              </a:spcBef>
              <a:buNone/>
              <a:tabLst>
                <a:tab pos="0" algn="l"/>
              </a:tabLst>
            </a:pPr>
            <a:r>
              <a:rPr lang="fr-FR" sz="2200" b="0" u="none" strike="noStrike" cap="all">
                <a:solidFill>
                  <a:schemeClr val="dk1"/>
                </a:solidFill>
                <a:effectLst/>
                <a:uFillTx/>
                <a:latin typeface="Tw Cen MT"/>
              </a:rPr>
              <a:t>Modifiez les styles du texte du masque</a:t>
            </a:r>
            <a:endParaRPr lang="en-US" sz="2200" b="0" u="none" strike="noStrike" cap="all">
              <a:solidFill>
                <a:schemeClr val="dk1"/>
              </a:solidFill>
              <a:effectLst/>
              <a:uFillTx/>
              <a:latin typeface="Tw Cen MT"/>
            </a:endParaRPr>
          </a:p>
        </p:txBody>
      </p:sp>
      <p:sp>
        <p:nvSpPr>
          <p:cNvPr id="63" name="PlaceHolder 9"/>
          <p:cNvSpPr>
            <a:spLocks noGrp="1"/>
          </p:cNvSpPr>
          <p:nvPr>
            <p:ph type="body"/>
          </p:nvPr>
        </p:nvSpPr>
        <p:spPr>
          <a:xfrm>
            <a:off x="7973280" y="2367000"/>
            <a:ext cx="3304440" cy="1523520"/>
          </a:xfrm>
          <a:prstGeom prst="rect">
            <a:avLst/>
          </a:prstGeom>
          <a:noFill/>
          <a:ln cap="sq" w="82440">
            <a:solidFill>
              <a:schemeClr val="lt2">
                <a:lumMod val="60000"/>
                <a:lumOff val="40000"/>
              </a:schemeClr>
            </a:solidFill>
            <a:miter/>
          </a:ln>
        </p:spPr>
        <p:txBody>
          <a:bodyPr lIns="90000" tIns="45000" rIns="90000" bIns="45000" anchor="t">
            <a:normAutofit/>
          </a:bodyPr>
          <a:lstStyle>
            <a:lvl1pPr indent="0" algn="ctr" defTabSz="457200">
              <a:lnSpc>
                <a:spcPct val="100000"/>
              </a:lnSpc>
              <a:buNone/>
              <a:tabLst>
                <a:tab pos="0" algn="l"/>
              </a:tabLst>
              <a:defRPr lang="fr-FR" sz="1600" b="0" u="none" strike="noStrike">
                <a:solidFill>
                  <a:schemeClr val="dk1"/>
                </a:solidFill>
                <a:effectLst/>
                <a:uFillTx/>
                <a:latin typeface="Tw Cen MT"/>
              </a:defRPr>
            </a:lvl1pPr>
          </a:lstStyle>
          <a:p>
            <a:pPr indent="0" algn="ctr" defTabSz="457200">
              <a:lnSpc>
                <a:spcPct val="100000"/>
              </a:lnSpc>
              <a:buNone/>
              <a:tabLst>
                <a:tab pos="0" algn="l"/>
              </a:tabLst>
            </a:pPr>
            <a:r>
              <a:rPr lang="fr-FR" sz="1600" b="0" u="none" strike="noStrike">
                <a:solidFill>
                  <a:schemeClr val="dk1"/>
                </a:solidFill>
                <a:effectLst/>
                <a:uFillTx/>
                <a:latin typeface="Tw Cen MT"/>
              </a:rPr>
              <a:t>Cliquez sur l'icône pour ajouter une image</a:t>
            </a:r>
            <a:endParaRPr lang="en-US" sz="1600" b="0" u="none" strike="noStrike" cap="all">
              <a:solidFill>
                <a:schemeClr val="dk1"/>
              </a:solidFill>
              <a:effectLst/>
              <a:uFillTx/>
              <a:latin typeface="Tw Cen MT"/>
            </a:endParaRPr>
          </a:p>
        </p:txBody>
      </p:sp>
      <p:sp>
        <p:nvSpPr>
          <p:cNvPr id="64" name="PlaceHolder 10"/>
          <p:cNvSpPr>
            <a:spLocks noGrp="1"/>
          </p:cNvSpPr>
          <p:nvPr>
            <p:ph type="body"/>
          </p:nvPr>
        </p:nvSpPr>
        <p:spPr>
          <a:xfrm>
            <a:off x="7973280" y="4781160"/>
            <a:ext cx="3304800" cy="100980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>
            <a:normAutofit/>
          </a:bodyPr>
          <a:lstStyle>
            <a:lvl1pPr indent="0" algn="ctr" defTabSz="914400">
              <a:lnSpc>
                <a:spcPct val="120000"/>
              </a:lnSpc>
              <a:spcBef>
                <a:spcPts val="1001"/>
              </a:spcBef>
              <a:buNone/>
              <a:tabLst>
                <a:tab pos="0" algn="l"/>
              </a:tabLst>
              <a:defRPr lang="fr-FR" sz="1400" b="0" u="none" strike="noStrike" cap="all">
                <a:solidFill>
                  <a:schemeClr val="dk1"/>
                </a:solidFill>
                <a:effectLst/>
                <a:uFillTx/>
                <a:latin typeface="Tw Cen MT"/>
              </a:defRPr>
            </a:lvl1pPr>
          </a:lstStyle>
          <a:p>
            <a:pPr indent="0" algn="ctr" defTabSz="914400">
              <a:lnSpc>
                <a:spcPct val="120000"/>
              </a:lnSpc>
              <a:spcBef>
                <a:spcPts val="1001"/>
              </a:spcBef>
              <a:buNone/>
              <a:tabLst>
                <a:tab pos="0" algn="l"/>
              </a:tabLst>
            </a:pPr>
            <a:r>
              <a:rPr lang="fr-FR" sz="1400" b="0" u="none" strike="noStrike" cap="all">
                <a:solidFill>
                  <a:schemeClr val="dk1"/>
                </a:solidFill>
                <a:effectLst/>
                <a:uFillTx/>
                <a:latin typeface="Tw Cen MT"/>
              </a:rPr>
              <a:t>Modifiez les styles du texte du masque</a:t>
            </a:r>
            <a:endParaRPr lang="en-US" sz="1400" b="0" u="none" strike="noStrike" cap="all">
              <a:solidFill>
                <a:schemeClr val="dk1"/>
              </a:solidFill>
              <a:effectLst/>
              <a:uFillTx/>
              <a:latin typeface="Tw Cen MT"/>
            </a:endParaRPr>
          </a:p>
        </p:txBody>
      </p:sp>
      <p:sp>
        <p:nvSpPr>
          <p:cNvPr id="65" name="PlaceHolder 11"/>
          <p:cNvSpPr>
            <a:spLocks noGrp="1"/>
          </p:cNvSpPr>
          <p:nvPr>
            <p:ph type="dt" idx="19"/>
          </p:nvPr>
        </p:nvSpPr>
        <p:spPr>
          <a:xfrm>
            <a:off x="7678800" y="5883120"/>
            <a:ext cx="2742840" cy="3646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Autofit/>
          </a:bodyPr>
          <a:lstStyle>
            <a:lvl1pPr indent="0" algn="r" defTabSz="457200">
              <a:lnSpc>
                <a:spcPct val="100000"/>
              </a:lnSpc>
              <a:buNone/>
              <a:defRPr lang="en-US" sz="1000" b="0" u="none" strike="noStrike">
                <a:solidFill>
                  <a:schemeClr val="dk1"/>
                </a:solidFill>
                <a:effectLst/>
                <a:uFillTx/>
                <a:latin typeface="Tw Cen MT"/>
              </a:defRPr>
            </a:lvl1pPr>
          </a:lstStyle>
          <a:p>
            <a:pPr indent="0" algn="r" defTabSz="457200">
              <a:lnSpc>
                <a:spcPct val="100000"/>
              </a:lnSpc>
              <a:buNone/>
            </a:pPr>
            <a:r>
              <a:rPr lang="en-US" sz="1000" b="0" u="none" strike="noStrike">
                <a:solidFill>
                  <a:schemeClr val="dk1"/>
                </a:solidFill>
                <a:effectLst/>
                <a:uFillTx/>
                <a:latin typeface="Tw Cen MT"/>
              </a:rPr>
              <a:t>&lt;date/heure&gt;</a:t>
            </a:r>
            <a:endParaRPr lang="fr-FR" sz="10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  <p:sp>
        <p:nvSpPr>
          <p:cNvPr id="66" name="PlaceHolder 12"/>
          <p:cNvSpPr>
            <a:spLocks noGrp="1"/>
          </p:cNvSpPr>
          <p:nvPr>
            <p:ph type="ftr" idx="20"/>
          </p:nvPr>
        </p:nvSpPr>
        <p:spPr>
          <a:xfrm>
            <a:off x="913680" y="5883120"/>
            <a:ext cx="6672600" cy="3646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Autofit/>
          </a:bodyPr>
          <a:lstStyle>
            <a:lvl1pPr indent="0" algn="ctr">
              <a:buNone/>
              <a:defRPr lang="fr-FR" sz="1400" b="0" u="none" strike="noStrike">
                <a:solidFill>
                  <a:srgbClr val="000000"/>
                </a:solidFill>
                <a:effectLst/>
                <a:uFillTx/>
                <a:latin typeface="Times New Roman"/>
              </a:defRPr>
            </a:lvl1pPr>
          </a:lstStyle>
          <a:p>
            <a:pPr indent="0" algn="ctr">
              <a:buNone/>
            </a:pPr>
            <a:r>
              <a:rPr lang="fr-FR" sz="1400" b="0" u="none" strike="noStrike">
                <a:solidFill>
                  <a:srgbClr val="000000"/>
                </a:solidFill>
                <a:effectLst/>
                <a:uFillTx/>
                <a:latin typeface="Times New Roman"/>
              </a:rPr>
              <a:t>&lt;pied de page&gt;</a:t>
            </a:r>
            <a:endParaRPr lang="fr-FR" sz="14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  <p:sp>
        <p:nvSpPr>
          <p:cNvPr id="67" name="PlaceHolder 13"/>
          <p:cNvSpPr>
            <a:spLocks noGrp="1"/>
          </p:cNvSpPr>
          <p:nvPr>
            <p:ph type="sldNum" idx="21"/>
          </p:nvPr>
        </p:nvSpPr>
        <p:spPr>
          <a:xfrm>
            <a:off x="10514160" y="5883120"/>
            <a:ext cx="763920" cy="3646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Autofit/>
          </a:bodyPr>
          <a:lstStyle>
            <a:lvl1pPr indent="0" algn="r" defTabSz="457200">
              <a:lnSpc>
                <a:spcPct val="100000"/>
              </a:lnSpc>
              <a:buNone/>
              <a:defRPr lang="en-US" sz="1000" b="0" u="none" strike="noStrike">
                <a:solidFill>
                  <a:schemeClr val="dk1"/>
                </a:solidFill>
                <a:effectLst/>
                <a:uFillTx/>
                <a:latin typeface="Tw Cen MT"/>
              </a:defRPr>
            </a:lvl1pPr>
          </a:lstStyle>
          <a:p>
            <a:pPr indent="0" algn="r" defTabSz="457200">
              <a:lnSpc>
                <a:spcPct val="100000"/>
              </a:lnSpc>
              <a:buNone/>
            </a:pPr>
            <a:fld id="{6A9FCEB4-8E0F-43C8-8434-8B0C53F4ECA0}" type="slidenum">
              <a:rPr lang="en-US" sz="1000" b="0" u="none" strike="noStrike">
                <a:solidFill>
                  <a:schemeClr val="dk1"/>
                </a:solidFill>
                <a:effectLst/>
                <a:uFillTx/>
                <a:latin typeface="Tw Cen MT"/>
              </a:rPr>
              <a:t>&lt;numéro&gt;</a:t>
            </a:fld>
            <a:endParaRPr lang="fr-FR" sz="10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</p:spTree>
  </p:cSld>
</p:sldLayout>
</file>

<file path=ppt/slideLayouts/slideLayout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vertTx" preserve="1">
  <p:cSld name="Titre et texte vertical">
    <p:bg>
      <p:bgPr>
        <a:gradFill rotWithShape="0">
          <a:gsLst>
            <a:gs pos="0">
              <a:srgbClr val="E9C8EE"/>
            </a:gs>
            <a:gs pos="100000">
              <a:srgbClr val="88AEDB"/>
            </a:gs>
          </a:gsLst>
          <a:lin ang="5400000"/>
        </a:gra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" name="Picture 2" descr="\\DROBO-FS\QuickDrops\JB\PPTX NG\Droplets\LightingOverlay.png"/>
          <p:cNvPicPr/>
          <p:nvPr/>
        </p:nvPicPr>
        <p:blipFill>
          <a:blip r:embed="rId2">
            <a:alphaModFix amt="80000"/>
          </a:blip>
          <a:stretch/>
        </p:blipFill>
        <p:spPr>
          <a:xfrm>
            <a:off x="0" y="0"/>
            <a:ext cx="12191760" cy="6857640"/>
          </a:xfrm>
          <a:prstGeom prst="rect">
            <a:avLst/>
          </a:prstGeom>
          <a:noFill/>
          <a:ln w="0">
            <a:noFill/>
          </a:ln>
        </p:spPr>
      </p:pic>
      <p:pic>
        <p:nvPicPr>
          <p:cNvPr id="69" name="Picture 7" descr="Droplets-HD-Content-R1d.png"/>
          <p:cNvPicPr/>
          <p:nvPr/>
        </p:nvPicPr>
        <p:blipFill>
          <a:blip r:embed="rId3"/>
          <a:stretch/>
        </p:blipFill>
        <p:spPr>
          <a:xfrm>
            <a:off x="0" y="0"/>
            <a:ext cx="12191760" cy="685764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70" name="PlaceHolder 1"/>
          <p:cNvSpPr>
            <a:spLocks noGrp="1"/>
          </p:cNvSpPr>
          <p:nvPr>
            <p:ph type="title"/>
          </p:nvPr>
        </p:nvSpPr>
        <p:spPr>
          <a:xfrm>
            <a:off x="913680" y="618480"/>
            <a:ext cx="10364040" cy="15958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Autofit/>
          </a:bodyPr>
          <a:lstStyle>
            <a:lvl1pPr indent="0" algn="ctr" defTabSz="914400">
              <a:lnSpc>
                <a:spcPct val="90000"/>
              </a:lnSpc>
              <a:buNone/>
              <a:defRPr lang="fr-FR" sz="3600" b="0" u="none" strike="noStrike" cap="all">
                <a:solidFill>
                  <a:schemeClr val="dk1"/>
                </a:solidFill>
                <a:effectLst/>
                <a:uFillTx/>
                <a:latin typeface="Tw Cen MT"/>
              </a:defRPr>
            </a:lvl1pPr>
          </a:lstStyle>
          <a:p>
            <a:pPr indent="0" algn="ctr" defTabSz="914400">
              <a:lnSpc>
                <a:spcPct val="90000"/>
              </a:lnSpc>
              <a:buNone/>
            </a:pPr>
            <a:r>
              <a:rPr lang="fr-FR" sz="3600" b="0" u="none" strike="noStrike" cap="all">
                <a:solidFill>
                  <a:schemeClr val="dk1"/>
                </a:solidFill>
                <a:effectLst/>
                <a:uFillTx/>
                <a:latin typeface="Tw Cen MT"/>
              </a:rPr>
              <a:t>Modifiez le style du titre</a:t>
            </a:r>
            <a:endParaRPr lang="en-US" sz="3600" b="0" u="none" strike="noStrike" cap="all">
              <a:solidFill>
                <a:schemeClr val="dk1"/>
              </a:solidFill>
              <a:effectLst/>
              <a:uFillTx/>
              <a:latin typeface="Tw Cen MT"/>
            </a:endParaRPr>
          </a:p>
        </p:txBody>
      </p:sp>
      <p:sp>
        <p:nvSpPr>
          <p:cNvPr id="71" name="PlaceHolder 2"/>
          <p:cNvSpPr>
            <a:spLocks noGrp="1"/>
          </p:cNvSpPr>
          <p:nvPr>
            <p:ph type="body"/>
          </p:nvPr>
        </p:nvSpPr>
        <p:spPr>
          <a:xfrm>
            <a:off x="913680" y="2367000"/>
            <a:ext cx="10364040" cy="342360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 vert="eaVert">
            <a:noAutofit/>
          </a:bodyPr>
          <a:lstStyle>
            <a:lvl1pPr algn="l" defTabSz="914400">
              <a:lnSpc>
                <a:spcPct val="12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  <a:defRPr lang="fr-FR" sz="2000" b="0" u="none" strike="noStrike" cap="all">
                <a:solidFill>
                  <a:schemeClr val="dk1"/>
                </a:solidFill>
                <a:effectLst/>
                <a:uFillTx/>
                <a:latin typeface="Tw Cen MT"/>
              </a:defRPr>
            </a:lvl1pPr>
            <a:lvl2pPr lvl="1" algn="l" defTabSz="914400">
              <a:lnSpc>
                <a:spcPct val="12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  <a:defRPr lang="fr-FR" sz="1800" b="0" u="none" strike="noStrike" cap="all">
                <a:solidFill>
                  <a:schemeClr val="dk1"/>
                </a:solidFill>
                <a:effectLst/>
                <a:uFillTx/>
                <a:latin typeface="Tw Cen MT"/>
              </a:defRPr>
            </a:lvl2pPr>
            <a:lvl3pPr lvl="2" algn="l" defTabSz="914400">
              <a:lnSpc>
                <a:spcPct val="12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  <a:defRPr lang="fr-FR" sz="1600" b="0" u="none" strike="noStrike" cap="all">
                <a:solidFill>
                  <a:schemeClr val="dk1"/>
                </a:solidFill>
                <a:effectLst/>
                <a:uFillTx/>
                <a:latin typeface="Tw Cen MT"/>
              </a:defRPr>
            </a:lvl3pPr>
            <a:lvl4pPr lvl="3" algn="l" defTabSz="914400">
              <a:lnSpc>
                <a:spcPct val="12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  <a:defRPr lang="fr-FR" sz="1400" b="0" u="none" strike="noStrike" cap="all">
                <a:solidFill>
                  <a:schemeClr val="dk1"/>
                </a:solidFill>
                <a:effectLst/>
                <a:uFillTx/>
                <a:latin typeface="Tw Cen MT"/>
              </a:defRPr>
            </a:lvl4pPr>
            <a:lvl5pPr lvl="4" algn="l" defTabSz="914400">
              <a:lnSpc>
                <a:spcPct val="12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  <a:defRPr lang="fr-FR" sz="1400" b="0" u="none" strike="noStrike" cap="all">
                <a:solidFill>
                  <a:schemeClr val="dk1"/>
                </a:solidFill>
                <a:effectLst/>
                <a:uFillTx/>
                <a:latin typeface="Tw Cen MT"/>
              </a:defRPr>
            </a:lvl5pPr>
          </a:lstStyle>
          <a:p>
            <a:pPr marL="228600" indent="-228600" algn="l" defTabSz="914400">
              <a:lnSpc>
                <a:spcPct val="12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lang="fr-FR" sz="2000" b="0" u="none" strike="noStrike" cap="all">
                <a:solidFill>
                  <a:schemeClr val="dk1"/>
                </a:solidFill>
                <a:effectLst/>
                <a:uFillTx/>
                <a:latin typeface="Tw Cen MT"/>
              </a:rPr>
              <a:t>Modifiez les styles du texte du masque</a:t>
            </a:r>
            <a:endParaRPr lang="en-US" sz="2000" b="0" u="none" strike="noStrike" cap="all">
              <a:solidFill>
                <a:schemeClr val="dk1"/>
              </a:solidFill>
              <a:effectLst/>
              <a:uFillTx/>
              <a:latin typeface="Tw Cen MT"/>
            </a:endParaRPr>
          </a:p>
          <a:p>
            <a:pPr marL="685800" lvl="1" indent="-228600" algn="l" defTabSz="914400">
              <a:lnSpc>
                <a:spcPct val="12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</a:pPr>
            <a:r>
              <a:rPr lang="fr-FR" sz="1800" b="0" u="none" strike="noStrike" cap="all">
                <a:solidFill>
                  <a:schemeClr val="dk1"/>
                </a:solidFill>
                <a:effectLst/>
                <a:uFillTx/>
                <a:latin typeface="Tw Cen MT"/>
              </a:rPr>
              <a:t>Deuxième niveau</a:t>
            </a:r>
            <a:endParaRPr lang="en-US" sz="1800" b="0" u="none" strike="noStrike" cap="all">
              <a:solidFill>
                <a:schemeClr val="dk1"/>
              </a:solidFill>
              <a:effectLst/>
              <a:uFillTx/>
              <a:latin typeface="Tw Cen MT"/>
            </a:endParaRPr>
          </a:p>
          <a:p>
            <a:pPr marL="1143000" lvl="2" indent="-228600" algn="l" defTabSz="914400">
              <a:lnSpc>
                <a:spcPct val="12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</a:pPr>
            <a:r>
              <a:rPr lang="fr-FR" sz="1600" b="0" u="none" strike="noStrike" cap="all">
                <a:solidFill>
                  <a:schemeClr val="dk1"/>
                </a:solidFill>
                <a:effectLst/>
                <a:uFillTx/>
                <a:latin typeface="Tw Cen MT"/>
              </a:rPr>
              <a:t>Troisième niveau</a:t>
            </a:r>
            <a:endParaRPr lang="en-US" sz="1600" b="0" u="none" strike="noStrike" cap="all">
              <a:solidFill>
                <a:schemeClr val="dk1"/>
              </a:solidFill>
              <a:effectLst/>
              <a:uFillTx/>
              <a:latin typeface="Tw Cen MT"/>
            </a:endParaRPr>
          </a:p>
          <a:p>
            <a:pPr marL="1600200" lvl="3" indent="-228600" algn="l" defTabSz="914400">
              <a:lnSpc>
                <a:spcPct val="12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</a:pPr>
            <a:r>
              <a:rPr lang="fr-FR" sz="1400" b="0" u="none" strike="noStrike" cap="all">
                <a:solidFill>
                  <a:schemeClr val="dk1"/>
                </a:solidFill>
                <a:effectLst/>
                <a:uFillTx/>
                <a:latin typeface="Tw Cen MT"/>
              </a:rPr>
              <a:t>Quatrième niveau</a:t>
            </a:r>
            <a:endParaRPr lang="en-US" sz="1400" b="0" u="none" strike="noStrike" cap="all">
              <a:solidFill>
                <a:schemeClr val="dk1"/>
              </a:solidFill>
              <a:effectLst/>
              <a:uFillTx/>
              <a:latin typeface="Tw Cen MT"/>
            </a:endParaRPr>
          </a:p>
          <a:p>
            <a:pPr marL="2057400" lvl="4" indent="-228600" algn="l" defTabSz="914400">
              <a:lnSpc>
                <a:spcPct val="12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</a:pPr>
            <a:r>
              <a:rPr lang="fr-FR" sz="1400" b="0" u="none" strike="noStrike" cap="all">
                <a:solidFill>
                  <a:schemeClr val="dk1"/>
                </a:solidFill>
                <a:effectLst/>
                <a:uFillTx/>
                <a:latin typeface="Tw Cen MT"/>
              </a:rPr>
              <a:t>Cinquième niveau</a:t>
            </a:r>
            <a:endParaRPr lang="en-US" sz="1400" b="0" u="none" strike="noStrike" cap="all">
              <a:solidFill>
                <a:schemeClr val="dk1"/>
              </a:solidFill>
              <a:effectLst/>
              <a:uFillTx/>
              <a:latin typeface="Tw Cen MT"/>
            </a:endParaRPr>
          </a:p>
        </p:txBody>
      </p:sp>
      <p:sp>
        <p:nvSpPr>
          <p:cNvPr id="72" name="PlaceHolder 3"/>
          <p:cNvSpPr>
            <a:spLocks noGrp="1"/>
          </p:cNvSpPr>
          <p:nvPr>
            <p:ph type="dt" idx="22"/>
          </p:nvPr>
        </p:nvSpPr>
        <p:spPr>
          <a:xfrm>
            <a:off x="7678800" y="5883120"/>
            <a:ext cx="2742840" cy="3646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Autofit/>
          </a:bodyPr>
          <a:lstStyle>
            <a:lvl1pPr indent="0" algn="r" defTabSz="457200">
              <a:lnSpc>
                <a:spcPct val="100000"/>
              </a:lnSpc>
              <a:buNone/>
              <a:defRPr lang="en-US" sz="1000" b="0" u="none" strike="noStrike">
                <a:solidFill>
                  <a:schemeClr val="dk1"/>
                </a:solidFill>
                <a:effectLst/>
                <a:uFillTx/>
                <a:latin typeface="Tw Cen MT"/>
              </a:defRPr>
            </a:lvl1pPr>
          </a:lstStyle>
          <a:p>
            <a:pPr indent="0" algn="r" defTabSz="457200">
              <a:lnSpc>
                <a:spcPct val="100000"/>
              </a:lnSpc>
              <a:buNone/>
            </a:pPr>
            <a:r>
              <a:rPr lang="en-US" sz="1000" b="0" u="none" strike="noStrike">
                <a:solidFill>
                  <a:schemeClr val="dk1"/>
                </a:solidFill>
                <a:effectLst/>
                <a:uFillTx/>
                <a:latin typeface="Tw Cen MT"/>
              </a:rPr>
              <a:t>&lt;date/heure&gt;</a:t>
            </a:r>
            <a:endParaRPr lang="fr-FR" sz="10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  <p:sp>
        <p:nvSpPr>
          <p:cNvPr id="73" name="PlaceHolder 4"/>
          <p:cNvSpPr>
            <a:spLocks noGrp="1"/>
          </p:cNvSpPr>
          <p:nvPr>
            <p:ph type="ftr" idx="23"/>
          </p:nvPr>
        </p:nvSpPr>
        <p:spPr>
          <a:xfrm>
            <a:off x="913680" y="5883120"/>
            <a:ext cx="6672600" cy="3646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Autofit/>
          </a:bodyPr>
          <a:lstStyle>
            <a:lvl1pPr indent="0" algn="ctr">
              <a:buNone/>
              <a:defRPr lang="fr-FR" sz="1400" b="0" u="none" strike="noStrike">
                <a:solidFill>
                  <a:srgbClr val="000000"/>
                </a:solidFill>
                <a:effectLst/>
                <a:uFillTx/>
                <a:latin typeface="Times New Roman"/>
              </a:defRPr>
            </a:lvl1pPr>
          </a:lstStyle>
          <a:p>
            <a:pPr indent="0" algn="ctr">
              <a:buNone/>
            </a:pPr>
            <a:r>
              <a:rPr lang="fr-FR" sz="1400" b="0" u="none" strike="noStrike">
                <a:solidFill>
                  <a:srgbClr val="000000"/>
                </a:solidFill>
                <a:effectLst/>
                <a:uFillTx/>
                <a:latin typeface="Times New Roman"/>
              </a:rPr>
              <a:t>&lt;pied de page&gt;</a:t>
            </a:r>
            <a:endParaRPr lang="fr-FR" sz="14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  <p:sp>
        <p:nvSpPr>
          <p:cNvPr id="74" name="PlaceHolder 5"/>
          <p:cNvSpPr>
            <a:spLocks noGrp="1"/>
          </p:cNvSpPr>
          <p:nvPr>
            <p:ph type="sldNum" idx="24"/>
          </p:nvPr>
        </p:nvSpPr>
        <p:spPr>
          <a:xfrm>
            <a:off x="10514160" y="5883120"/>
            <a:ext cx="763920" cy="3646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Autofit/>
          </a:bodyPr>
          <a:lstStyle>
            <a:lvl1pPr indent="0" algn="r" defTabSz="457200">
              <a:lnSpc>
                <a:spcPct val="100000"/>
              </a:lnSpc>
              <a:buNone/>
              <a:defRPr lang="en-US" sz="1000" b="0" u="none" strike="noStrike">
                <a:solidFill>
                  <a:schemeClr val="dk1"/>
                </a:solidFill>
                <a:effectLst/>
                <a:uFillTx/>
                <a:latin typeface="Tw Cen MT"/>
              </a:defRPr>
            </a:lvl1pPr>
          </a:lstStyle>
          <a:p>
            <a:pPr indent="0" algn="r" defTabSz="457200">
              <a:lnSpc>
                <a:spcPct val="100000"/>
              </a:lnSpc>
              <a:buNone/>
            </a:pPr>
            <a:fld id="{AD40E74D-339C-4FF0-B460-E29C1B131279}" type="slidenum">
              <a:rPr lang="en-US" sz="1000" b="0" u="none" strike="noStrike">
                <a:solidFill>
                  <a:schemeClr val="dk1"/>
                </a:solidFill>
                <a:effectLst/>
                <a:uFillTx/>
                <a:latin typeface="Tw Cen MT"/>
              </a:rPr>
              <a:t>&lt;numéro&gt;</a:t>
            </a:fld>
            <a:endParaRPr lang="fr-FR" sz="10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</p:spTree>
  </p:cSld>
</p:sldLayout>
</file>

<file path=ppt/slideLayouts/slideLayout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vertTitleAndTx" preserve="1">
  <p:cSld name="Titre vertical et texte">
    <p:bg>
      <p:bgPr>
        <a:gradFill rotWithShape="0">
          <a:gsLst>
            <a:gs pos="0">
              <a:srgbClr val="E9C8EE"/>
            </a:gs>
            <a:gs pos="100000">
              <a:srgbClr val="88AEDB"/>
            </a:gs>
          </a:gsLst>
          <a:lin ang="5400000"/>
        </a:gra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" name="Picture 2" descr="\\DROBO-FS\QuickDrops\JB\PPTX NG\Droplets\LightingOverlay.png"/>
          <p:cNvPicPr/>
          <p:nvPr/>
        </p:nvPicPr>
        <p:blipFill>
          <a:blip r:embed="rId2">
            <a:alphaModFix amt="80000"/>
          </a:blip>
          <a:stretch/>
        </p:blipFill>
        <p:spPr>
          <a:xfrm>
            <a:off x="0" y="0"/>
            <a:ext cx="12191760" cy="6857640"/>
          </a:xfrm>
          <a:prstGeom prst="rect">
            <a:avLst/>
          </a:prstGeom>
          <a:noFill/>
          <a:ln w="0">
            <a:noFill/>
          </a:ln>
        </p:spPr>
      </p:pic>
      <p:pic>
        <p:nvPicPr>
          <p:cNvPr id="76" name="Picture 8" descr="Droplets-HD-Content-R1d.png"/>
          <p:cNvPicPr/>
          <p:nvPr/>
        </p:nvPicPr>
        <p:blipFill>
          <a:blip r:embed="rId3"/>
          <a:stretch/>
        </p:blipFill>
        <p:spPr>
          <a:xfrm>
            <a:off x="0" y="0"/>
            <a:ext cx="12191760" cy="685764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77" name="PlaceHolder 1"/>
          <p:cNvSpPr>
            <a:spLocks noGrp="1"/>
          </p:cNvSpPr>
          <p:nvPr>
            <p:ph type="title"/>
          </p:nvPr>
        </p:nvSpPr>
        <p:spPr>
          <a:xfrm>
            <a:off x="8724960" y="609480"/>
            <a:ext cx="2553120" cy="518112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 vert="eaVert">
            <a:noAutofit/>
          </a:bodyPr>
          <a:lstStyle>
            <a:lvl1pPr indent="0" algn="l" defTabSz="914400">
              <a:lnSpc>
                <a:spcPct val="90000"/>
              </a:lnSpc>
              <a:buNone/>
              <a:defRPr lang="fr-FR" sz="3600" b="0" u="none" strike="noStrike" cap="all">
                <a:solidFill>
                  <a:schemeClr val="dk1"/>
                </a:solidFill>
                <a:effectLst/>
                <a:uFillTx/>
                <a:latin typeface="Tw Cen MT"/>
              </a:defRPr>
            </a:lvl1pPr>
          </a:lstStyle>
          <a:p>
            <a:pPr indent="0" algn="l" defTabSz="914400">
              <a:lnSpc>
                <a:spcPct val="90000"/>
              </a:lnSpc>
              <a:buNone/>
            </a:pPr>
            <a:r>
              <a:rPr lang="fr-FR" sz="3600" b="0" u="none" strike="noStrike" cap="all">
                <a:solidFill>
                  <a:schemeClr val="dk1"/>
                </a:solidFill>
                <a:effectLst/>
                <a:uFillTx/>
                <a:latin typeface="Tw Cen MT"/>
              </a:rPr>
              <a:t>Modifiez le style du titre</a:t>
            </a:r>
            <a:endParaRPr lang="en-US" sz="3600" b="0" u="none" strike="noStrike" cap="all">
              <a:solidFill>
                <a:schemeClr val="dk1"/>
              </a:solidFill>
              <a:effectLst/>
              <a:uFillTx/>
              <a:latin typeface="Tw Cen MT"/>
            </a:endParaRPr>
          </a:p>
        </p:txBody>
      </p:sp>
      <p:sp>
        <p:nvSpPr>
          <p:cNvPr id="78" name="PlaceHolder 2"/>
          <p:cNvSpPr>
            <a:spLocks noGrp="1"/>
          </p:cNvSpPr>
          <p:nvPr>
            <p:ph type="body"/>
          </p:nvPr>
        </p:nvSpPr>
        <p:spPr>
          <a:xfrm>
            <a:off x="913680" y="609480"/>
            <a:ext cx="7658280" cy="518112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 vert="eaVert">
            <a:noAutofit/>
          </a:bodyPr>
          <a:lstStyle>
            <a:lvl1pPr algn="l" defTabSz="914400">
              <a:lnSpc>
                <a:spcPct val="12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  <a:defRPr lang="fr-FR" sz="2000" b="0" u="none" strike="noStrike" cap="all">
                <a:solidFill>
                  <a:schemeClr val="dk1"/>
                </a:solidFill>
                <a:effectLst/>
                <a:uFillTx/>
                <a:latin typeface="Tw Cen MT"/>
              </a:defRPr>
            </a:lvl1pPr>
            <a:lvl2pPr lvl="1" algn="l" defTabSz="914400">
              <a:lnSpc>
                <a:spcPct val="12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  <a:defRPr lang="fr-FR" sz="1800" b="0" u="none" strike="noStrike" cap="all">
                <a:solidFill>
                  <a:schemeClr val="dk1"/>
                </a:solidFill>
                <a:effectLst/>
                <a:uFillTx/>
                <a:latin typeface="Tw Cen MT"/>
              </a:defRPr>
            </a:lvl2pPr>
            <a:lvl3pPr lvl="2" algn="l" defTabSz="914400">
              <a:lnSpc>
                <a:spcPct val="12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  <a:defRPr lang="fr-FR" sz="1600" b="0" u="none" strike="noStrike" cap="all">
                <a:solidFill>
                  <a:schemeClr val="dk1"/>
                </a:solidFill>
                <a:effectLst/>
                <a:uFillTx/>
                <a:latin typeface="Tw Cen MT"/>
              </a:defRPr>
            </a:lvl3pPr>
            <a:lvl4pPr lvl="3" algn="l" defTabSz="914400">
              <a:lnSpc>
                <a:spcPct val="12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  <a:defRPr lang="fr-FR" sz="1400" b="0" u="none" strike="noStrike" cap="all">
                <a:solidFill>
                  <a:schemeClr val="dk1"/>
                </a:solidFill>
                <a:effectLst/>
                <a:uFillTx/>
                <a:latin typeface="Tw Cen MT"/>
              </a:defRPr>
            </a:lvl4pPr>
            <a:lvl5pPr lvl="4" algn="l" defTabSz="914400">
              <a:lnSpc>
                <a:spcPct val="12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  <a:defRPr lang="fr-FR" sz="1400" b="0" u="none" strike="noStrike" cap="all">
                <a:solidFill>
                  <a:schemeClr val="dk1"/>
                </a:solidFill>
                <a:effectLst/>
                <a:uFillTx/>
                <a:latin typeface="Tw Cen MT"/>
              </a:defRPr>
            </a:lvl5pPr>
          </a:lstStyle>
          <a:p>
            <a:pPr marL="228600" indent="-228600" algn="l" defTabSz="914400">
              <a:lnSpc>
                <a:spcPct val="12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lang="fr-FR" sz="2000" b="0" u="none" strike="noStrike" cap="all">
                <a:solidFill>
                  <a:schemeClr val="dk1"/>
                </a:solidFill>
                <a:effectLst/>
                <a:uFillTx/>
                <a:latin typeface="Tw Cen MT"/>
              </a:rPr>
              <a:t>Modifiez les styles du texte du masque</a:t>
            </a:r>
            <a:endParaRPr lang="en-US" sz="2000" b="0" u="none" strike="noStrike" cap="all">
              <a:solidFill>
                <a:schemeClr val="dk1"/>
              </a:solidFill>
              <a:effectLst/>
              <a:uFillTx/>
              <a:latin typeface="Tw Cen MT"/>
            </a:endParaRPr>
          </a:p>
          <a:p>
            <a:pPr marL="685800" lvl="1" indent="-228600" algn="l" defTabSz="914400">
              <a:lnSpc>
                <a:spcPct val="12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</a:pPr>
            <a:r>
              <a:rPr lang="fr-FR" sz="1800" b="0" u="none" strike="noStrike" cap="all">
                <a:solidFill>
                  <a:schemeClr val="dk1"/>
                </a:solidFill>
                <a:effectLst/>
                <a:uFillTx/>
                <a:latin typeface="Tw Cen MT"/>
              </a:rPr>
              <a:t>Deuxième niveau</a:t>
            </a:r>
            <a:endParaRPr lang="en-US" sz="1800" b="0" u="none" strike="noStrike" cap="all">
              <a:solidFill>
                <a:schemeClr val="dk1"/>
              </a:solidFill>
              <a:effectLst/>
              <a:uFillTx/>
              <a:latin typeface="Tw Cen MT"/>
            </a:endParaRPr>
          </a:p>
          <a:p>
            <a:pPr marL="1143000" lvl="2" indent="-228600" algn="l" defTabSz="914400">
              <a:lnSpc>
                <a:spcPct val="12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</a:pPr>
            <a:r>
              <a:rPr lang="fr-FR" sz="1600" b="0" u="none" strike="noStrike" cap="all">
                <a:solidFill>
                  <a:schemeClr val="dk1"/>
                </a:solidFill>
                <a:effectLst/>
                <a:uFillTx/>
                <a:latin typeface="Tw Cen MT"/>
              </a:rPr>
              <a:t>Troisième niveau</a:t>
            </a:r>
            <a:endParaRPr lang="en-US" sz="1600" b="0" u="none" strike="noStrike" cap="all">
              <a:solidFill>
                <a:schemeClr val="dk1"/>
              </a:solidFill>
              <a:effectLst/>
              <a:uFillTx/>
              <a:latin typeface="Tw Cen MT"/>
            </a:endParaRPr>
          </a:p>
          <a:p>
            <a:pPr marL="1600200" lvl="3" indent="-228600" algn="l" defTabSz="914400">
              <a:lnSpc>
                <a:spcPct val="12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</a:pPr>
            <a:r>
              <a:rPr lang="fr-FR" sz="1400" b="0" u="none" strike="noStrike" cap="all">
                <a:solidFill>
                  <a:schemeClr val="dk1"/>
                </a:solidFill>
                <a:effectLst/>
                <a:uFillTx/>
                <a:latin typeface="Tw Cen MT"/>
              </a:rPr>
              <a:t>Quatrième niveau</a:t>
            </a:r>
            <a:endParaRPr lang="en-US" sz="1400" b="0" u="none" strike="noStrike" cap="all">
              <a:solidFill>
                <a:schemeClr val="dk1"/>
              </a:solidFill>
              <a:effectLst/>
              <a:uFillTx/>
              <a:latin typeface="Tw Cen MT"/>
            </a:endParaRPr>
          </a:p>
          <a:p>
            <a:pPr marL="2057400" lvl="4" indent="-228600" algn="l" defTabSz="914400">
              <a:lnSpc>
                <a:spcPct val="12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</a:pPr>
            <a:r>
              <a:rPr lang="fr-FR" sz="1400" b="0" u="none" strike="noStrike" cap="all">
                <a:solidFill>
                  <a:schemeClr val="dk1"/>
                </a:solidFill>
                <a:effectLst/>
                <a:uFillTx/>
                <a:latin typeface="Tw Cen MT"/>
              </a:rPr>
              <a:t>Cinquième niveau</a:t>
            </a:r>
            <a:endParaRPr lang="en-US" sz="1400" b="0" u="none" strike="noStrike" cap="all">
              <a:solidFill>
                <a:schemeClr val="dk1"/>
              </a:solidFill>
              <a:effectLst/>
              <a:uFillTx/>
              <a:latin typeface="Tw Cen MT"/>
            </a:endParaRPr>
          </a:p>
        </p:txBody>
      </p:sp>
      <p:sp>
        <p:nvSpPr>
          <p:cNvPr id="79" name="PlaceHolder 3"/>
          <p:cNvSpPr>
            <a:spLocks noGrp="1"/>
          </p:cNvSpPr>
          <p:nvPr>
            <p:ph type="dt" idx="25"/>
          </p:nvPr>
        </p:nvSpPr>
        <p:spPr>
          <a:xfrm>
            <a:off x="7678800" y="5883120"/>
            <a:ext cx="2742840" cy="3646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Autofit/>
          </a:bodyPr>
          <a:lstStyle>
            <a:lvl1pPr indent="0" algn="r" defTabSz="457200">
              <a:lnSpc>
                <a:spcPct val="100000"/>
              </a:lnSpc>
              <a:buNone/>
              <a:defRPr lang="en-US" sz="1000" b="0" u="none" strike="noStrike">
                <a:solidFill>
                  <a:schemeClr val="dk1"/>
                </a:solidFill>
                <a:effectLst/>
                <a:uFillTx/>
                <a:latin typeface="Tw Cen MT"/>
              </a:defRPr>
            </a:lvl1pPr>
          </a:lstStyle>
          <a:p>
            <a:pPr indent="0" algn="r" defTabSz="457200">
              <a:lnSpc>
                <a:spcPct val="100000"/>
              </a:lnSpc>
              <a:buNone/>
            </a:pPr>
            <a:r>
              <a:rPr lang="en-US" sz="1000" b="0" u="none" strike="noStrike">
                <a:solidFill>
                  <a:schemeClr val="dk1"/>
                </a:solidFill>
                <a:effectLst/>
                <a:uFillTx/>
                <a:latin typeface="Tw Cen MT"/>
              </a:rPr>
              <a:t>&lt;date/heure&gt;</a:t>
            </a:r>
            <a:endParaRPr lang="fr-FR" sz="10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  <p:sp>
        <p:nvSpPr>
          <p:cNvPr id="80" name="PlaceHolder 4"/>
          <p:cNvSpPr>
            <a:spLocks noGrp="1"/>
          </p:cNvSpPr>
          <p:nvPr>
            <p:ph type="ftr" idx="26"/>
          </p:nvPr>
        </p:nvSpPr>
        <p:spPr>
          <a:xfrm>
            <a:off x="913680" y="5883120"/>
            <a:ext cx="6672600" cy="3646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Autofit/>
          </a:bodyPr>
          <a:lstStyle>
            <a:lvl1pPr indent="0" algn="ctr">
              <a:buNone/>
              <a:defRPr lang="fr-FR" sz="1400" b="0" u="none" strike="noStrike">
                <a:solidFill>
                  <a:srgbClr val="000000"/>
                </a:solidFill>
                <a:effectLst/>
                <a:uFillTx/>
                <a:latin typeface="Times New Roman"/>
              </a:defRPr>
            </a:lvl1pPr>
          </a:lstStyle>
          <a:p>
            <a:pPr indent="0" algn="ctr">
              <a:buNone/>
            </a:pPr>
            <a:r>
              <a:rPr lang="fr-FR" sz="1400" b="0" u="none" strike="noStrike">
                <a:solidFill>
                  <a:srgbClr val="000000"/>
                </a:solidFill>
                <a:effectLst/>
                <a:uFillTx/>
                <a:latin typeface="Times New Roman"/>
              </a:rPr>
              <a:t>&lt;pied de page&gt;</a:t>
            </a:r>
            <a:endParaRPr lang="fr-FR" sz="14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  <p:sp>
        <p:nvSpPr>
          <p:cNvPr id="81" name="PlaceHolder 5"/>
          <p:cNvSpPr>
            <a:spLocks noGrp="1"/>
          </p:cNvSpPr>
          <p:nvPr>
            <p:ph type="sldNum" idx="27"/>
          </p:nvPr>
        </p:nvSpPr>
        <p:spPr>
          <a:xfrm>
            <a:off x="10514160" y="5883120"/>
            <a:ext cx="763920" cy="3646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Autofit/>
          </a:bodyPr>
          <a:lstStyle>
            <a:lvl1pPr indent="0" algn="r" defTabSz="457200">
              <a:lnSpc>
                <a:spcPct val="100000"/>
              </a:lnSpc>
              <a:buNone/>
              <a:defRPr lang="en-US" sz="1000" b="0" u="none" strike="noStrike">
                <a:solidFill>
                  <a:schemeClr val="dk1"/>
                </a:solidFill>
                <a:effectLst/>
                <a:uFillTx/>
                <a:latin typeface="Tw Cen MT"/>
              </a:defRPr>
            </a:lvl1pPr>
          </a:lstStyle>
          <a:p>
            <a:pPr indent="0" algn="r" defTabSz="457200">
              <a:lnSpc>
                <a:spcPct val="100000"/>
              </a:lnSpc>
              <a:buNone/>
            </a:pPr>
            <a:fld id="{F031F184-EEE1-4D28-98A3-C8F1006F8EF9}" type="slidenum">
              <a:rPr lang="en-US" sz="1000" b="0" u="none" strike="noStrike">
                <a:solidFill>
                  <a:schemeClr val="dk1"/>
                </a:solidFill>
                <a:effectLst/>
                <a:uFillTx/>
                <a:latin typeface="Tw Cen MT"/>
              </a:rPr>
              <a:t>&lt;numéro&gt;</a:t>
            </a:fld>
            <a:endParaRPr lang="fr-FR" sz="10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</p:spTree>
  </p:cSld>
</p:sldLayout>
</file>

<file path=ppt/slideLayouts/slideLayout1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re et contenu">
    <p:bg>
      <p:bgPr>
        <a:gradFill rotWithShape="0">
          <a:gsLst>
            <a:gs pos="0">
              <a:srgbClr val="E9C8EE"/>
            </a:gs>
            <a:gs pos="100000">
              <a:srgbClr val="88AEDB"/>
            </a:gs>
          </a:gsLst>
          <a:lin ang="5400000"/>
        </a:gra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2" name="Picture 2" descr="\\DROBO-FS\QuickDrops\JB\PPTX NG\Droplets\LightingOverlay.png"/>
          <p:cNvPicPr/>
          <p:nvPr/>
        </p:nvPicPr>
        <p:blipFill>
          <a:blip r:embed="rId2">
            <a:alphaModFix amt="80000"/>
          </a:blip>
          <a:stretch/>
        </p:blipFill>
        <p:spPr>
          <a:xfrm>
            <a:off x="0" y="0"/>
            <a:ext cx="12191760" cy="6857640"/>
          </a:xfrm>
          <a:prstGeom prst="rect">
            <a:avLst/>
          </a:prstGeom>
          <a:noFill/>
          <a:ln w="0">
            <a:noFill/>
          </a:ln>
        </p:spPr>
      </p:pic>
      <p:pic>
        <p:nvPicPr>
          <p:cNvPr id="83" name="Picture 2" descr="Droplets-HD-Content-R1d.png"/>
          <p:cNvPicPr/>
          <p:nvPr/>
        </p:nvPicPr>
        <p:blipFill>
          <a:blip r:embed="rId3"/>
          <a:stretch/>
        </p:blipFill>
        <p:spPr>
          <a:xfrm>
            <a:off x="0" y="0"/>
            <a:ext cx="12191760" cy="685764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84" name="PlaceHolder 1"/>
          <p:cNvSpPr>
            <a:spLocks noGrp="1"/>
          </p:cNvSpPr>
          <p:nvPr>
            <p:ph type="title"/>
          </p:nvPr>
        </p:nvSpPr>
        <p:spPr>
          <a:xfrm>
            <a:off x="913680" y="618480"/>
            <a:ext cx="10364040" cy="15958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Autofit/>
          </a:bodyPr>
          <a:lstStyle>
            <a:lvl1pPr indent="0" algn="ctr" defTabSz="914400">
              <a:lnSpc>
                <a:spcPct val="90000"/>
              </a:lnSpc>
              <a:buNone/>
              <a:defRPr lang="fr-FR" sz="3600" b="0" u="none" strike="noStrike" cap="all">
                <a:solidFill>
                  <a:schemeClr val="dk1"/>
                </a:solidFill>
                <a:effectLst/>
                <a:uFillTx/>
                <a:latin typeface="Tw Cen MT"/>
              </a:defRPr>
            </a:lvl1pPr>
          </a:lstStyle>
          <a:p>
            <a:pPr indent="0" algn="ctr" defTabSz="914400">
              <a:lnSpc>
                <a:spcPct val="90000"/>
              </a:lnSpc>
              <a:buNone/>
            </a:pPr>
            <a:r>
              <a:rPr lang="fr-FR" sz="3600" b="0" u="none" strike="noStrike" cap="all">
                <a:solidFill>
                  <a:schemeClr val="dk1"/>
                </a:solidFill>
                <a:effectLst/>
                <a:uFillTx/>
                <a:latin typeface="Tw Cen MT"/>
              </a:rPr>
              <a:t>Modifiez le style du titre</a:t>
            </a:r>
            <a:endParaRPr lang="en-US" sz="3600" b="0" u="none" strike="noStrike" cap="all">
              <a:solidFill>
                <a:schemeClr val="dk1"/>
              </a:solidFill>
              <a:effectLst/>
              <a:uFillTx/>
              <a:latin typeface="Tw Cen MT"/>
            </a:endParaRPr>
          </a:p>
        </p:txBody>
      </p:sp>
      <p:sp>
        <p:nvSpPr>
          <p:cNvPr id="85" name="PlaceHolder 2"/>
          <p:cNvSpPr>
            <a:spLocks noGrp="1"/>
          </p:cNvSpPr>
          <p:nvPr>
            <p:ph type="body"/>
          </p:nvPr>
        </p:nvSpPr>
        <p:spPr>
          <a:xfrm>
            <a:off x="913680" y="2367000"/>
            <a:ext cx="10363320" cy="342360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>
            <a:noAutofit/>
          </a:bodyPr>
          <a:lstStyle>
            <a:lvl1pPr algn="l" defTabSz="914400">
              <a:lnSpc>
                <a:spcPct val="12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  <a:defRPr lang="fr-FR" sz="2000" b="0" u="none" strike="noStrike" cap="all">
                <a:solidFill>
                  <a:schemeClr val="dk1"/>
                </a:solidFill>
                <a:effectLst/>
                <a:uFillTx/>
                <a:latin typeface="Tw Cen MT"/>
              </a:defRPr>
            </a:lvl1pPr>
            <a:lvl2pPr lvl="1" algn="l" defTabSz="914400">
              <a:lnSpc>
                <a:spcPct val="12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  <a:defRPr lang="fr-FR" sz="1800" b="0" u="none" strike="noStrike" cap="all">
                <a:solidFill>
                  <a:schemeClr val="dk1"/>
                </a:solidFill>
                <a:effectLst/>
                <a:uFillTx/>
                <a:latin typeface="Tw Cen MT"/>
              </a:defRPr>
            </a:lvl2pPr>
            <a:lvl3pPr lvl="2" algn="l" defTabSz="914400">
              <a:lnSpc>
                <a:spcPct val="12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  <a:defRPr lang="fr-FR" sz="1600" b="0" u="none" strike="noStrike" cap="all">
                <a:solidFill>
                  <a:schemeClr val="dk1"/>
                </a:solidFill>
                <a:effectLst/>
                <a:uFillTx/>
                <a:latin typeface="Tw Cen MT"/>
              </a:defRPr>
            </a:lvl3pPr>
            <a:lvl4pPr lvl="3" algn="l" defTabSz="914400">
              <a:lnSpc>
                <a:spcPct val="12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  <a:defRPr lang="fr-FR" sz="1400" b="0" u="none" strike="noStrike" cap="all">
                <a:solidFill>
                  <a:schemeClr val="dk1"/>
                </a:solidFill>
                <a:effectLst/>
                <a:uFillTx/>
                <a:latin typeface="Tw Cen MT"/>
              </a:defRPr>
            </a:lvl4pPr>
            <a:lvl5pPr lvl="4" algn="l" defTabSz="914400">
              <a:lnSpc>
                <a:spcPct val="12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  <a:defRPr lang="fr-FR" sz="1400" b="0" u="none" strike="noStrike" cap="all">
                <a:solidFill>
                  <a:schemeClr val="dk1"/>
                </a:solidFill>
                <a:effectLst/>
                <a:uFillTx/>
                <a:latin typeface="Tw Cen MT"/>
              </a:defRPr>
            </a:lvl5pPr>
          </a:lstStyle>
          <a:p>
            <a:pPr marL="228600" indent="-228600" algn="l" defTabSz="914400">
              <a:lnSpc>
                <a:spcPct val="12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lang="fr-FR" sz="2000" b="0" u="none" strike="noStrike" cap="all">
                <a:solidFill>
                  <a:schemeClr val="dk1"/>
                </a:solidFill>
                <a:effectLst/>
                <a:uFillTx/>
                <a:latin typeface="Tw Cen MT"/>
              </a:rPr>
              <a:t>Modifiez les styles du texte du masque</a:t>
            </a:r>
            <a:endParaRPr lang="en-US" sz="2000" b="0" u="none" strike="noStrike" cap="all">
              <a:solidFill>
                <a:schemeClr val="dk1"/>
              </a:solidFill>
              <a:effectLst/>
              <a:uFillTx/>
              <a:latin typeface="Tw Cen MT"/>
            </a:endParaRPr>
          </a:p>
          <a:p>
            <a:pPr marL="685800" lvl="1" indent="-228600" algn="l" defTabSz="914400">
              <a:lnSpc>
                <a:spcPct val="12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</a:pPr>
            <a:r>
              <a:rPr lang="fr-FR" sz="1800" b="0" u="none" strike="noStrike" cap="all">
                <a:solidFill>
                  <a:schemeClr val="dk1"/>
                </a:solidFill>
                <a:effectLst/>
                <a:uFillTx/>
                <a:latin typeface="Tw Cen MT"/>
              </a:rPr>
              <a:t>Deuxième niveau</a:t>
            </a:r>
            <a:endParaRPr lang="en-US" sz="1800" b="0" u="none" strike="noStrike" cap="all">
              <a:solidFill>
                <a:schemeClr val="dk1"/>
              </a:solidFill>
              <a:effectLst/>
              <a:uFillTx/>
              <a:latin typeface="Tw Cen MT"/>
            </a:endParaRPr>
          </a:p>
          <a:p>
            <a:pPr marL="1143000" lvl="2" indent="-228600" algn="l" defTabSz="914400">
              <a:lnSpc>
                <a:spcPct val="12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</a:pPr>
            <a:r>
              <a:rPr lang="fr-FR" sz="1600" b="0" u="none" strike="noStrike" cap="all">
                <a:solidFill>
                  <a:schemeClr val="dk1"/>
                </a:solidFill>
                <a:effectLst/>
                <a:uFillTx/>
                <a:latin typeface="Tw Cen MT"/>
              </a:rPr>
              <a:t>Troisième niveau</a:t>
            </a:r>
            <a:endParaRPr lang="en-US" sz="1600" b="0" u="none" strike="noStrike" cap="all">
              <a:solidFill>
                <a:schemeClr val="dk1"/>
              </a:solidFill>
              <a:effectLst/>
              <a:uFillTx/>
              <a:latin typeface="Tw Cen MT"/>
            </a:endParaRPr>
          </a:p>
          <a:p>
            <a:pPr marL="1600200" lvl="3" indent="-228600" algn="l" defTabSz="914400">
              <a:lnSpc>
                <a:spcPct val="12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</a:pPr>
            <a:r>
              <a:rPr lang="fr-FR" sz="1400" b="0" u="none" strike="noStrike" cap="all">
                <a:solidFill>
                  <a:schemeClr val="dk1"/>
                </a:solidFill>
                <a:effectLst/>
                <a:uFillTx/>
                <a:latin typeface="Tw Cen MT"/>
              </a:rPr>
              <a:t>Quatrième niveau</a:t>
            </a:r>
            <a:endParaRPr lang="en-US" sz="1400" b="0" u="none" strike="noStrike" cap="all">
              <a:solidFill>
                <a:schemeClr val="dk1"/>
              </a:solidFill>
              <a:effectLst/>
              <a:uFillTx/>
              <a:latin typeface="Tw Cen MT"/>
            </a:endParaRPr>
          </a:p>
          <a:p>
            <a:pPr marL="2057400" lvl="4" indent="-228600" algn="l" defTabSz="914400">
              <a:lnSpc>
                <a:spcPct val="12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</a:pPr>
            <a:r>
              <a:rPr lang="fr-FR" sz="1400" b="0" u="none" strike="noStrike" cap="all">
                <a:solidFill>
                  <a:schemeClr val="dk1"/>
                </a:solidFill>
                <a:effectLst/>
                <a:uFillTx/>
                <a:latin typeface="Tw Cen MT"/>
              </a:rPr>
              <a:t>Cinquième niveau</a:t>
            </a:r>
            <a:endParaRPr lang="en-US" sz="1400" b="0" u="none" strike="noStrike" cap="all">
              <a:solidFill>
                <a:schemeClr val="dk1"/>
              </a:solidFill>
              <a:effectLst/>
              <a:uFillTx/>
              <a:latin typeface="Tw Cen MT"/>
            </a:endParaRPr>
          </a:p>
        </p:txBody>
      </p:sp>
      <p:sp>
        <p:nvSpPr>
          <p:cNvPr id="86" name="PlaceHolder 3"/>
          <p:cNvSpPr>
            <a:spLocks noGrp="1"/>
          </p:cNvSpPr>
          <p:nvPr>
            <p:ph type="dt" idx="28"/>
          </p:nvPr>
        </p:nvSpPr>
        <p:spPr>
          <a:xfrm>
            <a:off x="7678800" y="5883120"/>
            <a:ext cx="2742840" cy="3646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Autofit/>
          </a:bodyPr>
          <a:lstStyle>
            <a:lvl1pPr indent="0" algn="r" defTabSz="457200">
              <a:lnSpc>
                <a:spcPct val="100000"/>
              </a:lnSpc>
              <a:buNone/>
              <a:defRPr lang="en-US" sz="1000" b="0" u="none" strike="noStrike">
                <a:solidFill>
                  <a:schemeClr val="dk1"/>
                </a:solidFill>
                <a:effectLst/>
                <a:uFillTx/>
                <a:latin typeface="Tw Cen MT"/>
              </a:defRPr>
            </a:lvl1pPr>
          </a:lstStyle>
          <a:p>
            <a:pPr indent="0" algn="r" defTabSz="457200">
              <a:lnSpc>
                <a:spcPct val="100000"/>
              </a:lnSpc>
              <a:buNone/>
            </a:pPr>
            <a:r>
              <a:rPr lang="en-US" sz="1000" b="0" u="none" strike="noStrike">
                <a:solidFill>
                  <a:schemeClr val="dk1"/>
                </a:solidFill>
                <a:effectLst/>
                <a:uFillTx/>
                <a:latin typeface="Tw Cen MT"/>
              </a:rPr>
              <a:t>&lt;date/heure&gt;</a:t>
            </a:r>
            <a:endParaRPr lang="fr-FR" sz="10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  <p:sp>
        <p:nvSpPr>
          <p:cNvPr id="87" name="PlaceHolder 4"/>
          <p:cNvSpPr>
            <a:spLocks noGrp="1"/>
          </p:cNvSpPr>
          <p:nvPr>
            <p:ph type="ftr" idx="29"/>
          </p:nvPr>
        </p:nvSpPr>
        <p:spPr>
          <a:xfrm>
            <a:off x="913680" y="5883120"/>
            <a:ext cx="6672600" cy="3646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Autofit/>
          </a:bodyPr>
          <a:lstStyle>
            <a:lvl1pPr indent="0" algn="ctr">
              <a:buNone/>
              <a:defRPr lang="fr-FR" sz="1400" b="0" u="none" strike="noStrike">
                <a:solidFill>
                  <a:srgbClr val="000000"/>
                </a:solidFill>
                <a:effectLst/>
                <a:uFillTx/>
                <a:latin typeface="Times New Roman"/>
              </a:defRPr>
            </a:lvl1pPr>
          </a:lstStyle>
          <a:p>
            <a:pPr indent="0" algn="ctr">
              <a:buNone/>
            </a:pPr>
            <a:r>
              <a:rPr lang="fr-FR" sz="1400" b="0" u="none" strike="noStrike">
                <a:solidFill>
                  <a:srgbClr val="000000"/>
                </a:solidFill>
                <a:effectLst/>
                <a:uFillTx/>
                <a:latin typeface="Times New Roman"/>
              </a:rPr>
              <a:t>&lt;pied de page&gt;</a:t>
            </a:r>
            <a:endParaRPr lang="fr-FR" sz="14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  <p:sp>
        <p:nvSpPr>
          <p:cNvPr id="88" name="PlaceHolder 5"/>
          <p:cNvSpPr>
            <a:spLocks noGrp="1"/>
          </p:cNvSpPr>
          <p:nvPr>
            <p:ph type="sldNum" idx="30"/>
          </p:nvPr>
        </p:nvSpPr>
        <p:spPr>
          <a:xfrm>
            <a:off x="10514160" y="5883120"/>
            <a:ext cx="763920" cy="3646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Autofit/>
          </a:bodyPr>
          <a:lstStyle>
            <a:lvl1pPr indent="0" algn="r" defTabSz="457200">
              <a:lnSpc>
                <a:spcPct val="100000"/>
              </a:lnSpc>
              <a:buNone/>
              <a:defRPr lang="en-US" sz="1000" b="0" u="none" strike="noStrike">
                <a:solidFill>
                  <a:schemeClr val="dk1"/>
                </a:solidFill>
                <a:effectLst/>
                <a:uFillTx/>
                <a:latin typeface="Tw Cen MT"/>
              </a:defRPr>
            </a:lvl1pPr>
          </a:lstStyle>
          <a:p>
            <a:pPr indent="0" algn="r" defTabSz="457200">
              <a:lnSpc>
                <a:spcPct val="100000"/>
              </a:lnSpc>
              <a:buNone/>
            </a:pPr>
            <a:fld id="{3E138212-29B0-4910-9C88-FC1512F73CF3}" type="slidenum">
              <a:rPr lang="en-US" sz="1000" b="0" u="none" strike="noStrike">
                <a:solidFill>
                  <a:schemeClr val="dk1"/>
                </a:solidFill>
                <a:effectLst/>
                <a:uFillTx/>
                <a:latin typeface="Tw Cen MT"/>
              </a:rPr>
              <a:t>&lt;numéro&gt;</a:t>
            </a:fld>
            <a:endParaRPr lang="fr-FR" sz="10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</p:spTree>
  </p:cSld>
</p:sldLayout>
</file>

<file path=ppt/slideLayouts/slideLayout1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re de section">
    <p:bg>
      <p:bgPr>
        <a:gradFill rotWithShape="0">
          <a:gsLst>
            <a:gs pos="0">
              <a:srgbClr val="E9C8EE"/>
            </a:gs>
            <a:gs pos="100000">
              <a:srgbClr val="88AEDB"/>
            </a:gs>
          </a:gsLst>
          <a:lin ang="5400000"/>
        </a:gra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9" name="Picture 2" descr="\\DROBO-FS\QuickDrops\JB\PPTX NG\Droplets\LightingOverlay.png"/>
          <p:cNvPicPr/>
          <p:nvPr/>
        </p:nvPicPr>
        <p:blipFill>
          <a:blip r:embed="rId2">
            <a:alphaModFix amt="80000"/>
          </a:blip>
          <a:stretch/>
        </p:blipFill>
        <p:spPr>
          <a:xfrm>
            <a:off x="0" y="0"/>
            <a:ext cx="12191760" cy="6857640"/>
          </a:xfrm>
          <a:prstGeom prst="rect">
            <a:avLst/>
          </a:prstGeom>
          <a:noFill/>
          <a:ln w="0">
            <a:noFill/>
          </a:ln>
        </p:spPr>
      </p:pic>
      <p:pic>
        <p:nvPicPr>
          <p:cNvPr id="90" name="Picture 8" descr="Droplets-HD-Content-R1d.png"/>
          <p:cNvPicPr/>
          <p:nvPr/>
        </p:nvPicPr>
        <p:blipFill>
          <a:blip r:embed="rId3"/>
          <a:stretch/>
        </p:blipFill>
        <p:spPr>
          <a:xfrm>
            <a:off x="0" y="0"/>
            <a:ext cx="12191760" cy="685764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91" name="PlaceHolder 1"/>
          <p:cNvSpPr>
            <a:spLocks noGrp="1"/>
          </p:cNvSpPr>
          <p:nvPr>
            <p:ph type="title"/>
          </p:nvPr>
        </p:nvSpPr>
        <p:spPr>
          <a:xfrm>
            <a:off x="913680" y="828720"/>
            <a:ext cx="10351440" cy="273636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b">
            <a:normAutofit/>
          </a:bodyPr>
          <a:lstStyle>
            <a:lvl1pPr indent="0" algn="ctr" defTabSz="914400">
              <a:lnSpc>
                <a:spcPct val="90000"/>
              </a:lnSpc>
              <a:buNone/>
              <a:defRPr lang="fr-FR" sz="4000" b="0" u="none" strike="noStrike" cap="all">
                <a:solidFill>
                  <a:schemeClr val="dk1"/>
                </a:solidFill>
                <a:effectLst/>
                <a:uFillTx/>
                <a:latin typeface="Tw Cen MT"/>
              </a:defRPr>
            </a:lvl1pPr>
          </a:lstStyle>
          <a:p>
            <a:pPr indent="0" algn="ctr" defTabSz="914400">
              <a:lnSpc>
                <a:spcPct val="90000"/>
              </a:lnSpc>
              <a:buNone/>
            </a:pPr>
            <a:r>
              <a:rPr lang="fr-FR" sz="4000" b="0" u="none" strike="noStrike" cap="all">
                <a:solidFill>
                  <a:schemeClr val="dk1"/>
                </a:solidFill>
                <a:effectLst/>
                <a:uFillTx/>
                <a:latin typeface="Tw Cen MT"/>
              </a:rPr>
              <a:t>Modifiez le style du titre</a:t>
            </a:r>
            <a:endParaRPr lang="en-US" sz="4000" b="0" u="none" strike="noStrike" cap="all">
              <a:solidFill>
                <a:schemeClr val="dk1"/>
              </a:solidFill>
              <a:effectLst/>
              <a:uFillTx/>
              <a:latin typeface="Tw Cen MT"/>
            </a:endParaRPr>
          </a:p>
        </p:txBody>
      </p:sp>
      <p:sp>
        <p:nvSpPr>
          <p:cNvPr id="92" name="PlaceHolder 2"/>
          <p:cNvSpPr>
            <a:spLocks noGrp="1"/>
          </p:cNvSpPr>
          <p:nvPr>
            <p:ph type="body"/>
          </p:nvPr>
        </p:nvSpPr>
        <p:spPr>
          <a:xfrm>
            <a:off x="913680" y="3657600"/>
            <a:ext cx="10351440" cy="136800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>
            <a:normAutofit/>
          </a:bodyPr>
          <a:lstStyle>
            <a:lvl1pPr indent="0" algn="ctr" defTabSz="914400">
              <a:lnSpc>
                <a:spcPct val="120000"/>
              </a:lnSpc>
              <a:spcBef>
                <a:spcPts val="1001"/>
              </a:spcBef>
              <a:buNone/>
              <a:tabLst>
                <a:tab pos="0" algn="l"/>
              </a:tabLst>
              <a:defRPr lang="fr-FR" sz="2000" b="0" u="none" strike="noStrike" cap="all">
                <a:solidFill>
                  <a:schemeClr val="lt1">
                    <a:lumMod val="50000"/>
                  </a:schemeClr>
                </a:solidFill>
                <a:effectLst/>
                <a:uFillTx/>
                <a:latin typeface="Tw Cen MT"/>
              </a:defRPr>
            </a:lvl1pPr>
          </a:lstStyle>
          <a:p>
            <a:pPr indent="0" algn="ctr" defTabSz="914400">
              <a:lnSpc>
                <a:spcPct val="120000"/>
              </a:lnSpc>
              <a:spcBef>
                <a:spcPts val="1001"/>
              </a:spcBef>
              <a:buNone/>
              <a:tabLst>
                <a:tab pos="0" algn="l"/>
              </a:tabLst>
            </a:pPr>
            <a:r>
              <a:rPr lang="fr-FR" sz="2000" b="0" u="none" strike="noStrike" cap="all">
                <a:solidFill>
                  <a:schemeClr val="lt1">
                    <a:lumMod val="50000"/>
                  </a:schemeClr>
                </a:solidFill>
                <a:effectLst/>
                <a:uFillTx/>
                <a:latin typeface="Tw Cen MT"/>
              </a:rPr>
              <a:t>Modifiez les styles du texte du masque</a:t>
            </a:r>
            <a:endParaRPr lang="en-US" sz="2000" b="0" u="none" strike="noStrike" cap="all">
              <a:solidFill>
                <a:schemeClr val="lt1">
                  <a:lumMod val="50000"/>
                </a:schemeClr>
              </a:solidFill>
              <a:effectLst/>
              <a:uFillTx/>
              <a:latin typeface="Tw Cen MT"/>
            </a:endParaRPr>
          </a:p>
        </p:txBody>
      </p:sp>
      <p:sp>
        <p:nvSpPr>
          <p:cNvPr id="93" name="PlaceHolder 3"/>
          <p:cNvSpPr>
            <a:spLocks noGrp="1"/>
          </p:cNvSpPr>
          <p:nvPr>
            <p:ph type="dt" idx="31"/>
          </p:nvPr>
        </p:nvSpPr>
        <p:spPr>
          <a:xfrm>
            <a:off x="7678800" y="5883120"/>
            <a:ext cx="2742840" cy="3646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Autofit/>
          </a:bodyPr>
          <a:lstStyle>
            <a:lvl1pPr indent="0" algn="r" defTabSz="457200">
              <a:lnSpc>
                <a:spcPct val="100000"/>
              </a:lnSpc>
              <a:buNone/>
              <a:defRPr lang="en-US" sz="1000" b="0" u="none" strike="noStrike">
                <a:solidFill>
                  <a:schemeClr val="dk1"/>
                </a:solidFill>
                <a:effectLst/>
                <a:uFillTx/>
                <a:latin typeface="Tw Cen MT"/>
              </a:defRPr>
            </a:lvl1pPr>
          </a:lstStyle>
          <a:p>
            <a:pPr indent="0" algn="r" defTabSz="457200">
              <a:lnSpc>
                <a:spcPct val="100000"/>
              </a:lnSpc>
              <a:buNone/>
            </a:pPr>
            <a:r>
              <a:rPr lang="en-US" sz="1000" b="0" u="none" strike="noStrike">
                <a:solidFill>
                  <a:schemeClr val="dk1"/>
                </a:solidFill>
                <a:effectLst/>
                <a:uFillTx/>
                <a:latin typeface="Tw Cen MT"/>
              </a:rPr>
              <a:t>&lt;date/heure&gt;</a:t>
            </a:r>
            <a:endParaRPr lang="fr-FR" sz="10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  <p:sp>
        <p:nvSpPr>
          <p:cNvPr id="94" name="PlaceHolder 4"/>
          <p:cNvSpPr>
            <a:spLocks noGrp="1"/>
          </p:cNvSpPr>
          <p:nvPr>
            <p:ph type="ftr" idx="32"/>
          </p:nvPr>
        </p:nvSpPr>
        <p:spPr>
          <a:xfrm>
            <a:off x="913680" y="5883120"/>
            <a:ext cx="6672600" cy="3646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Autofit/>
          </a:bodyPr>
          <a:lstStyle>
            <a:lvl1pPr indent="0" algn="ctr">
              <a:buNone/>
              <a:defRPr lang="fr-FR" sz="1400" b="0" u="none" strike="noStrike">
                <a:solidFill>
                  <a:srgbClr val="000000"/>
                </a:solidFill>
                <a:effectLst/>
                <a:uFillTx/>
                <a:latin typeface="Times New Roman"/>
              </a:defRPr>
            </a:lvl1pPr>
          </a:lstStyle>
          <a:p>
            <a:pPr indent="0" algn="ctr">
              <a:buNone/>
            </a:pPr>
            <a:r>
              <a:rPr lang="fr-FR" sz="1400" b="0" u="none" strike="noStrike">
                <a:solidFill>
                  <a:srgbClr val="000000"/>
                </a:solidFill>
                <a:effectLst/>
                <a:uFillTx/>
                <a:latin typeface="Times New Roman"/>
              </a:rPr>
              <a:t>&lt;pied de page&gt;</a:t>
            </a:r>
            <a:endParaRPr lang="fr-FR" sz="14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  <p:sp>
        <p:nvSpPr>
          <p:cNvPr id="95" name="PlaceHolder 5"/>
          <p:cNvSpPr>
            <a:spLocks noGrp="1"/>
          </p:cNvSpPr>
          <p:nvPr>
            <p:ph type="sldNum" idx="33"/>
          </p:nvPr>
        </p:nvSpPr>
        <p:spPr>
          <a:xfrm>
            <a:off x="10514160" y="5883120"/>
            <a:ext cx="763920" cy="3646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Autofit/>
          </a:bodyPr>
          <a:lstStyle>
            <a:lvl1pPr indent="0" algn="r" defTabSz="457200">
              <a:lnSpc>
                <a:spcPct val="100000"/>
              </a:lnSpc>
              <a:buNone/>
              <a:defRPr lang="en-US" sz="1000" b="0" u="none" strike="noStrike">
                <a:solidFill>
                  <a:schemeClr val="dk1"/>
                </a:solidFill>
                <a:effectLst/>
                <a:uFillTx/>
                <a:latin typeface="Tw Cen MT"/>
              </a:defRPr>
            </a:lvl1pPr>
          </a:lstStyle>
          <a:p>
            <a:pPr indent="0" algn="r" defTabSz="457200">
              <a:lnSpc>
                <a:spcPct val="100000"/>
              </a:lnSpc>
              <a:buNone/>
            </a:pPr>
            <a:fld id="{143E2942-32BD-433B-BF18-D521834BCA74}" type="slidenum">
              <a:rPr lang="en-US" sz="1000" b="0" u="none" strike="noStrike">
                <a:solidFill>
                  <a:schemeClr val="dk1"/>
                </a:solidFill>
                <a:effectLst/>
                <a:uFillTx/>
                <a:latin typeface="Tw Cen MT"/>
              </a:rPr>
              <a:t>&lt;numéro&gt;</a:t>
            </a:fld>
            <a:endParaRPr lang="fr-FR" sz="10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</p:spTree>
  </p:cSld>
</p:sldLayout>
</file>

<file path=ppt/slideLayouts/slideLayout1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Deux contenus">
    <p:bg>
      <p:bgPr>
        <a:gradFill rotWithShape="0">
          <a:gsLst>
            <a:gs pos="0">
              <a:srgbClr val="E9C8EE"/>
            </a:gs>
            <a:gs pos="100000">
              <a:srgbClr val="88AEDB"/>
            </a:gs>
          </a:gsLst>
          <a:lin ang="5400000"/>
        </a:gra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6" name="Picture 2" descr="\\DROBO-FS\QuickDrops\JB\PPTX NG\Droplets\LightingOverlay.png"/>
          <p:cNvPicPr/>
          <p:nvPr/>
        </p:nvPicPr>
        <p:blipFill>
          <a:blip r:embed="rId2">
            <a:alphaModFix amt="80000"/>
          </a:blip>
          <a:stretch/>
        </p:blipFill>
        <p:spPr>
          <a:xfrm>
            <a:off x="0" y="0"/>
            <a:ext cx="12191760" cy="6857640"/>
          </a:xfrm>
          <a:prstGeom prst="rect">
            <a:avLst/>
          </a:prstGeom>
          <a:noFill/>
          <a:ln w="0">
            <a:noFill/>
          </a:ln>
        </p:spPr>
      </p:pic>
      <p:pic>
        <p:nvPicPr>
          <p:cNvPr id="97" name="Picture 9" descr="Droplets-HD-Content-R1d.png"/>
          <p:cNvPicPr/>
          <p:nvPr/>
        </p:nvPicPr>
        <p:blipFill>
          <a:blip r:embed="rId3"/>
          <a:stretch/>
        </p:blipFill>
        <p:spPr>
          <a:xfrm>
            <a:off x="0" y="0"/>
            <a:ext cx="12191760" cy="685764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98" name="PlaceHolder 1"/>
          <p:cNvSpPr>
            <a:spLocks noGrp="1"/>
          </p:cNvSpPr>
          <p:nvPr>
            <p:ph type="title"/>
          </p:nvPr>
        </p:nvSpPr>
        <p:spPr>
          <a:xfrm>
            <a:off x="913680" y="618480"/>
            <a:ext cx="10364040" cy="15958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Autofit/>
          </a:bodyPr>
          <a:lstStyle>
            <a:lvl1pPr indent="0" algn="ctr" defTabSz="914400">
              <a:lnSpc>
                <a:spcPct val="90000"/>
              </a:lnSpc>
              <a:buNone/>
              <a:defRPr lang="fr-FR" sz="3600" b="0" u="none" strike="noStrike" cap="all">
                <a:solidFill>
                  <a:schemeClr val="dk1"/>
                </a:solidFill>
                <a:effectLst/>
                <a:uFillTx/>
                <a:latin typeface="Tw Cen MT"/>
              </a:defRPr>
            </a:lvl1pPr>
          </a:lstStyle>
          <a:p>
            <a:pPr indent="0" algn="ctr" defTabSz="914400">
              <a:lnSpc>
                <a:spcPct val="90000"/>
              </a:lnSpc>
              <a:buNone/>
            </a:pPr>
            <a:r>
              <a:rPr lang="fr-FR" sz="3600" b="0" u="none" strike="noStrike" cap="all">
                <a:solidFill>
                  <a:schemeClr val="dk1"/>
                </a:solidFill>
                <a:effectLst/>
                <a:uFillTx/>
                <a:latin typeface="Tw Cen MT"/>
              </a:rPr>
              <a:t>Modifiez le style du titre</a:t>
            </a:r>
            <a:endParaRPr lang="en-US" sz="3600" b="0" u="none" strike="noStrike" cap="all">
              <a:solidFill>
                <a:schemeClr val="dk1"/>
              </a:solidFill>
              <a:effectLst/>
              <a:uFillTx/>
              <a:latin typeface="Tw Cen MT"/>
            </a:endParaRPr>
          </a:p>
        </p:txBody>
      </p:sp>
      <p:sp>
        <p:nvSpPr>
          <p:cNvPr id="99" name="PlaceHolder 2"/>
          <p:cNvSpPr>
            <a:spLocks noGrp="1"/>
          </p:cNvSpPr>
          <p:nvPr>
            <p:ph type="body"/>
          </p:nvPr>
        </p:nvSpPr>
        <p:spPr>
          <a:xfrm>
            <a:off x="913680" y="2367000"/>
            <a:ext cx="5105520" cy="342360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>
            <a:noAutofit/>
          </a:bodyPr>
          <a:lstStyle>
            <a:lvl1pPr algn="l" defTabSz="914400">
              <a:lnSpc>
                <a:spcPct val="12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  <a:defRPr lang="fr-FR" sz="2000" b="0" u="none" strike="noStrike" cap="all">
                <a:solidFill>
                  <a:schemeClr val="dk1"/>
                </a:solidFill>
                <a:effectLst/>
                <a:uFillTx/>
                <a:latin typeface="Tw Cen MT"/>
              </a:defRPr>
            </a:lvl1pPr>
            <a:lvl2pPr lvl="1" algn="l" defTabSz="914400">
              <a:lnSpc>
                <a:spcPct val="12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  <a:defRPr lang="fr-FR" sz="1800" b="0" u="none" strike="noStrike" cap="all">
                <a:solidFill>
                  <a:schemeClr val="dk1"/>
                </a:solidFill>
                <a:effectLst/>
                <a:uFillTx/>
                <a:latin typeface="Tw Cen MT"/>
              </a:defRPr>
            </a:lvl2pPr>
            <a:lvl3pPr lvl="2" algn="l" defTabSz="914400">
              <a:lnSpc>
                <a:spcPct val="12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  <a:defRPr lang="fr-FR" sz="1600" b="0" u="none" strike="noStrike" cap="all">
                <a:solidFill>
                  <a:schemeClr val="dk1"/>
                </a:solidFill>
                <a:effectLst/>
                <a:uFillTx/>
                <a:latin typeface="Tw Cen MT"/>
              </a:defRPr>
            </a:lvl3pPr>
            <a:lvl4pPr lvl="3" algn="l" defTabSz="914400">
              <a:lnSpc>
                <a:spcPct val="12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  <a:defRPr lang="fr-FR" sz="1400" b="0" u="none" strike="noStrike" cap="all">
                <a:solidFill>
                  <a:schemeClr val="dk1"/>
                </a:solidFill>
                <a:effectLst/>
                <a:uFillTx/>
                <a:latin typeface="Tw Cen MT"/>
              </a:defRPr>
            </a:lvl4pPr>
            <a:lvl5pPr lvl="4" algn="l" defTabSz="914400">
              <a:lnSpc>
                <a:spcPct val="12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  <a:defRPr lang="fr-FR" sz="1400" b="0" u="none" strike="noStrike" cap="all">
                <a:solidFill>
                  <a:schemeClr val="dk1"/>
                </a:solidFill>
                <a:effectLst/>
                <a:uFillTx/>
                <a:latin typeface="Tw Cen MT"/>
              </a:defRPr>
            </a:lvl5pPr>
          </a:lstStyle>
          <a:p>
            <a:pPr marL="228600" indent="-228600" algn="l" defTabSz="914400">
              <a:lnSpc>
                <a:spcPct val="12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lang="fr-FR" sz="2000" b="0" u="none" strike="noStrike" cap="all">
                <a:solidFill>
                  <a:schemeClr val="dk1"/>
                </a:solidFill>
                <a:effectLst/>
                <a:uFillTx/>
                <a:latin typeface="Tw Cen MT"/>
              </a:rPr>
              <a:t>Modifiez les styles du texte du masque</a:t>
            </a:r>
            <a:endParaRPr lang="en-US" sz="2000" b="0" u="none" strike="noStrike" cap="all">
              <a:solidFill>
                <a:schemeClr val="dk1"/>
              </a:solidFill>
              <a:effectLst/>
              <a:uFillTx/>
              <a:latin typeface="Tw Cen MT"/>
            </a:endParaRPr>
          </a:p>
          <a:p>
            <a:pPr marL="685800" lvl="1" indent="-228600" algn="l" defTabSz="914400">
              <a:lnSpc>
                <a:spcPct val="12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</a:pPr>
            <a:r>
              <a:rPr lang="fr-FR" sz="1800" b="0" u="none" strike="noStrike" cap="all">
                <a:solidFill>
                  <a:schemeClr val="dk1"/>
                </a:solidFill>
                <a:effectLst/>
                <a:uFillTx/>
                <a:latin typeface="Tw Cen MT"/>
              </a:rPr>
              <a:t>Deuxième niveau</a:t>
            </a:r>
            <a:endParaRPr lang="en-US" sz="1800" b="0" u="none" strike="noStrike" cap="all">
              <a:solidFill>
                <a:schemeClr val="dk1"/>
              </a:solidFill>
              <a:effectLst/>
              <a:uFillTx/>
              <a:latin typeface="Tw Cen MT"/>
            </a:endParaRPr>
          </a:p>
          <a:p>
            <a:pPr marL="1143000" lvl="2" indent="-228600" algn="l" defTabSz="914400">
              <a:lnSpc>
                <a:spcPct val="12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</a:pPr>
            <a:r>
              <a:rPr lang="fr-FR" sz="1600" b="0" u="none" strike="noStrike" cap="all">
                <a:solidFill>
                  <a:schemeClr val="dk1"/>
                </a:solidFill>
                <a:effectLst/>
                <a:uFillTx/>
                <a:latin typeface="Tw Cen MT"/>
              </a:rPr>
              <a:t>Troisième niveau</a:t>
            </a:r>
            <a:endParaRPr lang="en-US" sz="1600" b="0" u="none" strike="noStrike" cap="all">
              <a:solidFill>
                <a:schemeClr val="dk1"/>
              </a:solidFill>
              <a:effectLst/>
              <a:uFillTx/>
              <a:latin typeface="Tw Cen MT"/>
            </a:endParaRPr>
          </a:p>
          <a:p>
            <a:pPr marL="1600200" lvl="3" indent="-228600" algn="l" defTabSz="914400">
              <a:lnSpc>
                <a:spcPct val="12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</a:pPr>
            <a:r>
              <a:rPr lang="fr-FR" sz="1400" b="0" u="none" strike="noStrike" cap="all">
                <a:solidFill>
                  <a:schemeClr val="dk1"/>
                </a:solidFill>
                <a:effectLst/>
                <a:uFillTx/>
                <a:latin typeface="Tw Cen MT"/>
              </a:rPr>
              <a:t>Quatrième niveau</a:t>
            </a:r>
            <a:endParaRPr lang="en-US" sz="1400" b="0" u="none" strike="noStrike" cap="all">
              <a:solidFill>
                <a:schemeClr val="dk1"/>
              </a:solidFill>
              <a:effectLst/>
              <a:uFillTx/>
              <a:latin typeface="Tw Cen MT"/>
            </a:endParaRPr>
          </a:p>
          <a:p>
            <a:pPr marL="2057400" lvl="4" indent="-228600" algn="l" defTabSz="914400">
              <a:lnSpc>
                <a:spcPct val="12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</a:pPr>
            <a:r>
              <a:rPr lang="fr-FR" sz="1400" b="0" u="none" strike="noStrike" cap="all">
                <a:solidFill>
                  <a:schemeClr val="dk1"/>
                </a:solidFill>
                <a:effectLst/>
                <a:uFillTx/>
                <a:latin typeface="Tw Cen MT"/>
              </a:rPr>
              <a:t>Cinquième niveau</a:t>
            </a:r>
            <a:endParaRPr lang="en-US" sz="1400" b="0" u="none" strike="noStrike" cap="all">
              <a:solidFill>
                <a:schemeClr val="dk1"/>
              </a:solidFill>
              <a:effectLst/>
              <a:uFillTx/>
              <a:latin typeface="Tw Cen MT"/>
            </a:endParaRPr>
          </a:p>
        </p:txBody>
      </p:sp>
      <p:sp>
        <p:nvSpPr>
          <p:cNvPr id="100" name="PlaceHolder 3"/>
          <p:cNvSpPr>
            <a:spLocks noGrp="1"/>
          </p:cNvSpPr>
          <p:nvPr>
            <p:ph type="body"/>
          </p:nvPr>
        </p:nvSpPr>
        <p:spPr>
          <a:xfrm>
            <a:off x="6172200" y="2367000"/>
            <a:ext cx="5105160" cy="342360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>
            <a:noAutofit/>
          </a:bodyPr>
          <a:lstStyle>
            <a:lvl1pPr algn="l" defTabSz="914400">
              <a:lnSpc>
                <a:spcPct val="12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  <a:defRPr lang="fr-FR" sz="2000" b="0" u="none" strike="noStrike" cap="all">
                <a:solidFill>
                  <a:schemeClr val="dk1"/>
                </a:solidFill>
                <a:effectLst/>
                <a:uFillTx/>
                <a:latin typeface="Tw Cen MT"/>
              </a:defRPr>
            </a:lvl1pPr>
            <a:lvl2pPr lvl="1" algn="l" defTabSz="914400">
              <a:lnSpc>
                <a:spcPct val="12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  <a:defRPr lang="fr-FR" sz="1800" b="0" u="none" strike="noStrike" cap="all">
                <a:solidFill>
                  <a:schemeClr val="dk1"/>
                </a:solidFill>
                <a:effectLst/>
                <a:uFillTx/>
                <a:latin typeface="Tw Cen MT"/>
              </a:defRPr>
            </a:lvl2pPr>
            <a:lvl3pPr lvl="2" algn="l" defTabSz="914400">
              <a:lnSpc>
                <a:spcPct val="12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  <a:defRPr lang="fr-FR" sz="1600" b="0" u="none" strike="noStrike" cap="all">
                <a:solidFill>
                  <a:schemeClr val="dk1"/>
                </a:solidFill>
                <a:effectLst/>
                <a:uFillTx/>
                <a:latin typeface="Tw Cen MT"/>
              </a:defRPr>
            </a:lvl3pPr>
            <a:lvl4pPr lvl="3" algn="l" defTabSz="914400">
              <a:lnSpc>
                <a:spcPct val="12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  <a:defRPr lang="fr-FR" sz="1400" b="0" u="none" strike="noStrike" cap="all">
                <a:solidFill>
                  <a:schemeClr val="dk1"/>
                </a:solidFill>
                <a:effectLst/>
                <a:uFillTx/>
                <a:latin typeface="Tw Cen MT"/>
              </a:defRPr>
            </a:lvl4pPr>
            <a:lvl5pPr lvl="4" algn="l" defTabSz="914400">
              <a:lnSpc>
                <a:spcPct val="12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  <a:defRPr lang="fr-FR" sz="1400" b="0" u="none" strike="noStrike" cap="all">
                <a:solidFill>
                  <a:schemeClr val="dk1"/>
                </a:solidFill>
                <a:effectLst/>
                <a:uFillTx/>
                <a:latin typeface="Tw Cen MT"/>
              </a:defRPr>
            </a:lvl5pPr>
          </a:lstStyle>
          <a:p>
            <a:pPr marL="228600" indent="-228600" algn="l" defTabSz="914400">
              <a:lnSpc>
                <a:spcPct val="12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lang="fr-FR" sz="2000" b="0" u="none" strike="noStrike" cap="all">
                <a:solidFill>
                  <a:schemeClr val="dk1"/>
                </a:solidFill>
                <a:effectLst/>
                <a:uFillTx/>
                <a:latin typeface="Tw Cen MT"/>
              </a:rPr>
              <a:t>Modifiez les styles du texte du masque</a:t>
            </a:r>
            <a:endParaRPr lang="en-US" sz="2000" b="0" u="none" strike="noStrike" cap="all">
              <a:solidFill>
                <a:schemeClr val="dk1"/>
              </a:solidFill>
              <a:effectLst/>
              <a:uFillTx/>
              <a:latin typeface="Tw Cen MT"/>
            </a:endParaRPr>
          </a:p>
          <a:p>
            <a:pPr marL="685800" lvl="1" indent="-228600" algn="l" defTabSz="914400">
              <a:lnSpc>
                <a:spcPct val="12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</a:pPr>
            <a:r>
              <a:rPr lang="fr-FR" sz="1800" b="0" u="none" strike="noStrike" cap="all">
                <a:solidFill>
                  <a:schemeClr val="dk1"/>
                </a:solidFill>
                <a:effectLst/>
                <a:uFillTx/>
                <a:latin typeface="Tw Cen MT"/>
              </a:rPr>
              <a:t>Deuxième niveau</a:t>
            </a:r>
            <a:endParaRPr lang="en-US" sz="1800" b="0" u="none" strike="noStrike" cap="all">
              <a:solidFill>
                <a:schemeClr val="dk1"/>
              </a:solidFill>
              <a:effectLst/>
              <a:uFillTx/>
              <a:latin typeface="Tw Cen MT"/>
            </a:endParaRPr>
          </a:p>
          <a:p>
            <a:pPr marL="1143000" lvl="2" indent="-228600" algn="l" defTabSz="914400">
              <a:lnSpc>
                <a:spcPct val="12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</a:pPr>
            <a:r>
              <a:rPr lang="fr-FR" sz="1600" b="0" u="none" strike="noStrike" cap="all">
                <a:solidFill>
                  <a:schemeClr val="dk1"/>
                </a:solidFill>
                <a:effectLst/>
                <a:uFillTx/>
                <a:latin typeface="Tw Cen MT"/>
              </a:rPr>
              <a:t>Troisième niveau</a:t>
            </a:r>
            <a:endParaRPr lang="en-US" sz="1600" b="0" u="none" strike="noStrike" cap="all">
              <a:solidFill>
                <a:schemeClr val="dk1"/>
              </a:solidFill>
              <a:effectLst/>
              <a:uFillTx/>
              <a:latin typeface="Tw Cen MT"/>
            </a:endParaRPr>
          </a:p>
          <a:p>
            <a:pPr marL="1600200" lvl="3" indent="-228600" algn="l" defTabSz="914400">
              <a:lnSpc>
                <a:spcPct val="12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</a:pPr>
            <a:r>
              <a:rPr lang="fr-FR" sz="1400" b="0" u="none" strike="noStrike" cap="all">
                <a:solidFill>
                  <a:schemeClr val="dk1"/>
                </a:solidFill>
                <a:effectLst/>
                <a:uFillTx/>
                <a:latin typeface="Tw Cen MT"/>
              </a:rPr>
              <a:t>Quatrième niveau</a:t>
            </a:r>
            <a:endParaRPr lang="en-US" sz="1400" b="0" u="none" strike="noStrike" cap="all">
              <a:solidFill>
                <a:schemeClr val="dk1"/>
              </a:solidFill>
              <a:effectLst/>
              <a:uFillTx/>
              <a:latin typeface="Tw Cen MT"/>
            </a:endParaRPr>
          </a:p>
          <a:p>
            <a:pPr marL="2057400" lvl="4" indent="-228600" algn="l" defTabSz="914400">
              <a:lnSpc>
                <a:spcPct val="12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</a:pPr>
            <a:r>
              <a:rPr lang="fr-FR" sz="1400" b="0" u="none" strike="noStrike" cap="all">
                <a:solidFill>
                  <a:schemeClr val="dk1"/>
                </a:solidFill>
                <a:effectLst/>
                <a:uFillTx/>
                <a:latin typeface="Tw Cen MT"/>
              </a:rPr>
              <a:t>Cinquième niveau</a:t>
            </a:r>
            <a:endParaRPr lang="en-US" sz="1400" b="0" u="none" strike="noStrike" cap="all">
              <a:solidFill>
                <a:schemeClr val="dk1"/>
              </a:solidFill>
              <a:effectLst/>
              <a:uFillTx/>
              <a:latin typeface="Tw Cen MT"/>
            </a:endParaRPr>
          </a:p>
        </p:txBody>
      </p:sp>
      <p:sp>
        <p:nvSpPr>
          <p:cNvPr id="101" name="PlaceHolder 4"/>
          <p:cNvSpPr>
            <a:spLocks noGrp="1"/>
          </p:cNvSpPr>
          <p:nvPr>
            <p:ph type="dt" idx="34"/>
          </p:nvPr>
        </p:nvSpPr>
        <p:spPr>
          <a:xfrm>
            <a:off x="7678800" y="5883120"/>
            <a:ext cx="2742840" cy="3646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Autofit/>
          </a:bodyPr>
          <a:lstStyle>
            <a:lvl1pPr indent="0" algn="r" defTabSz="457200">
              <a:lnSpc>
                <a:spcPct val="100000"/>
              </a:lnSpc>
              <a:buNone/>
              <a:defRPr lang="en-US" sz="1000" b="0" u="none" strike="noStrike">
                <a:solidFill>
                  <a:schemeClr val="dk1"/>
                </a:solidFill>
                <a:effectLst/>
                <a:uFillTx/>
                <a:latin typeface="Tw Cen MT"/>
              </a:defRPr>
            </a:lvl1pPr>
          </a:lstStyle>
          <a:p>
            <a:pPr indent="0" algn="r" defTabSz="457200">
              <a:lnSpc>
                <a:spcPct val="100000"/>
              </a:lnSpc>
              <a:buNone/>
            </a:pPr>
            <a:r>
              <a:rPr lang="en-US" sz="1000" b="0" u="none" strike="noStrike">
                <a:solidFill>
                  <a:schemeClr val="dk1"/>
                </a:solidFill>
                <a:effectLst/>
                <a:uFillTx/>
                <a:latin typeface="Tw Cen MT"/>
              </a:rPr>
              <a:t>&lt;date/heure&gt;</a:t>
            </a:r>
            <a:endParaRPr lang="fr-FR" sz="10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  <p:sp>
        <p:nvSpPr>
          <p:cNvPr id="102" name="PlaceHolder 5"/>
          <p:cNvSpPr>
            <a:spLocks noGrp="1"/>
          </p:cNvSpPr>
          <p:nvPr>
            <p:ph type="ftr" idx="35"/>
          </p:nvPr>
        </p:nvSpPr>
        <p:spPr>
          <a:xfrm>
            <a:off x="913680" y="5883120"/>
            <a:ext cx="6672600" cy="3646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Autofit/>
          </a:bodyPr>
          <a:lstStyle>
            <a:lvl1pPr indent="0" algn="ctr">
              <a:buNone/>
              <a:defRPr lang="fr-FR" sz="1400" b="0" u="none" strike="noStrike">
                <a:solidFill>
                  <a:srgbClr val="000000"/>
                </a:solidFill>
                <a:effectLst/>
                <a:uFillTx/>
                <a:latin typeface="Times New Roman"/>
              </a:defRPr>
            </a:lvl1pPr>
          </a:lstStyle>
          <a:p>
            <a:pPr indent="0" algn="ctr">
              <a:buNone/>
            </a:pPr>
            <a:r>
              <a:rPr lang="fr-FR" sz="1400" b="0" u="none" strike="noStrike">
                <a:solidFill>
                  <a:srgbClr val="000000"/>
                </a:solidFill>
                <a:effectLst/>
                <a:uFillTx/>
                <a:latin typeface="Times New Roman"/>
              </a:rPr>
              <a:t>&lt;pied de page&gt;</a:t>
            </a:r>
            <a:endParaRPr lang="fr-FR" sz="14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  <p:sp>
        <p:nvSpPr>
          <p:cNvPr id="103" name="PlaceHolder 6"/>
          <p:cNvSpPr>
            <a:spLocks noGrp="1"/>
          </p:cNvSpPr>
          <p:nvPr>
            <p:ph type="sldNum" idx="36"/>
          </p:nvPr>
        </p:nvSpPr>
        <p:spPr>
          <a:xfrm>
            <a:off x="10514160" y="5883120"/>
            <a:ext cx="763920" cy="3646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Autofit/>
          </a:bodyPr>
          <a:lstStyle>
            <a:lvl1pPr indent="0" algn="r" defTabSz="457200">
              <a:lnSpc>
                <a:spcPct val="100000"/>
              </a:lnSpc>
              <a:buNone/>
              <a:defRPr lang="en-US" sz="1000" b="0" u="none" strike="noStrike">
                <a:solidFill>
                  <a:schemeClr val="dk1"/>
                </a:solidFill>
                <a:effectLst/>
                <a:uFillTx/>
                <a:latin typeface="Tw Cen MT"/>
              </a:defRPr>
            </a:lvl1pPr>
          </a:lstStyle>
          <a:p>
            <a:pPr indent="0" algn="r" defTabSz="457200">
              <a:lnSpc>
                <a:spcPct val="100000"/>
              </a:lnSpc>
              <a:buNone/>
            </a:pPr>
            <a:fld id="{B1280EB2-3A17-489D-9DE7-AFCA2DF9C70E}" type="slidenum">
              <a:rPr lang="en-US" sz="1000" b="0" u="none" strike="noStrike">
                <a:solidFill>
                  <a:schemeClr val="dk1"/>
                </a:solidFill>
                <a:effectLst/>
                <a:uFillTx/>
                <a:latin typeface="Tw Cen MT"/>
              </a:rPr>
              <a:t>&lt;numéro&gt;</a:t>
            </a:fld>
            <a:endParaRPr lang="fr-FR" sz="10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</p:spTree>
  </p:cSld>
</p:sldLayout>
</file>

<file path=ppt/slideLayouts/slideLayout1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Comparaison">
    <p:bg>
      <p:bgPr>
        <a:gradFill rotWithShape="0">
          <a:gsLst>
            <a:gs pos="0">
              <a:srgbClr val="E9C8EE"/>
            </a:gs>
            <a:gs pos="100000">
              <a:srgbClr val="88AEDB"/>
            </a:gs>
          </a:gsLst>
          <a:lin ang="5400000"/>
        </a:gra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4" name="Picture 2" descr="\\DROBO-FS\QuickDrops\JB\PPTX NG\Droplets\LightingOverlay.png"/>
          <p:cNvPicPr/>
          <p:nvPr/>
        </p:nvPicPr>
        <p:blipFill>
          <a:blip r:embed="rId2">
            <a:alphaModFix amt="80000"/>
          </a:blip>
          <a:stretch/>
        </p:blipFill>
        <p:spPr>
          <a:xfrm>
            <a:off x="0" y="0"/>
            <a:ext cx="12191760" cy="6857640"/>
          </a:xfrm>
          <a:prstGeom prst="rect">
            <a:avLst/>
          </a:prstGeom>
          <a:noFill/>
          <a:ln w="0">
            <a:noFill/>
          </a:ln>
        </p:spPr>
      </p:pic>
      <p:pic>
        <p:nvPicPr>
          <p:cNvPr id="105" name="Picture 14" descr="Droplets-HD-Content-R1d.png"/>
          <p:cNvPicPr/>
          <p:nvPr/>
        </p:nvPicPr>
        <p:blipFill>
          <a:blip r:embed="rId3"/>
          <a:stretch/>
        </p:blipFill>
        <p:spPr>
          <a:xfrm>
            <a:off x="0" y="0"/>
            <a:ext cx="12191760" cy="685764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106" name="PlaceHolder 1"/>
          <p:cNvSpPr>
            <a:spLocks noGrp="1"/>
          </p:cNvSpPr>
          <p:nvPr>
            <p:ph type="title"/>
          </p:nvPr>
        </p:nvSpPr>
        <p:spPr>
          <a:xfrm>
            <a:off x="913680" y="618480"/>
            <a:ext cx="10364040" cy="15958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Autofit/>
          </a:bodyPr>
          <a:lstStyle>
            <a:lvl1pPr indent="0" algn="ctr" defTabSz="914400">
              <a:lnSpc>
                <a:spcPct val="90000"/>
              </a:lnSpc>
              <a:buNone/>
              <a:defRPr lang="fr-FR" sz="3600" b="0" u="none" strike="noStrike" cap="all">
                <a:solidFill>
                  <a:schemeClr val="dk1"/>
                </a:solidFill>
                <a:effectLst/>
                <a:uFillTx/>
                <a:latin typeface="Tw Cen MT"/>
              </a:defRPr>
            </a:lvl1pPr>
          </a:lstStyle>
          <a:p>
            <a:pPr indent="0" algn="ctr" defTabSz="914400">
              <a:lnSpc>
                <a:spcPct val="90000"/>
              </a:lnSpc>
              <a:buNone/>
            </a:pPr>
            <a:r>
              <a:rPr lang="fr-FR" sz="3600" b="0" u="none" strike="noStrike" cap="all">
                <a:solidFill>
                  <a:schemeClr val="dk1"/>
                </a:solidFill>
                <a:effectLst/>
                <a:uFillTx/>
                <a:latin typeface="Tw Cen MT"/>
              </a:rPr>
              <a:t>Modifiez le style du titre</a:t>
            </a:r>
            <a:endParaRPr lang="en-US" sz="3600" b="0" u="none" strike="noStrike" cap="all">
              <a:solidFill>
                <a:schemeClr val="dk1"/>
              </a:solidFill>
              <a:effectLst/>
              <a:uFillTx/>
              <a:latin typeface="Tw Cen MT"/>
            </a:endParaRPr>
          </a:p>
        </p:txBody>
      </p:sp>
      <p:sp>
        <p:nvSpPr>
          <p:cNvPr id="107" name="PlaceHolder 2"/>
          <p:cNvSpPr>
            <a:spLocks noGrp="1"/>
          </p:cNvSpPr>
          <p:nvPr>
            <p:ph type="body"/>
          </p:nvPr>
        </p:nvSpPr>
        <p:spPr>
          <a:xfrm>
            <a:off x="1146240" y="2370960"/>
            <a:ext cx="4872960" cy="6796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b">
            <a:noAutofit/>
          </a:bodyPr>
          <a:lstStyle>
            <a:lvl1pPr indent="0" algn="l" defTabSz="914400">
              <a:lnSpc>
                <a:spcPct val="85000"/>
              </a:lnSpc>
              <a:spcBef>
                <a:spcPts val="1001"/>
              </a:spcBef>
              <a:buNone/>
              <a:tabLst>
                <a:tab pos="0" algn="l"/>
              </a:tabLst>
              <a:defRPr lang="fr-FR" sz="2600" b="0" u="none" strike="noStrike" cap="all">
                <a:solidFill>
                  <a:schemeClr val="dk1"/>
                </a:solidFill>
                <a:effectLst/>
                <a:uFillTx/>
                <a:latin typeface="Tw Cen MT"/>
              </a:defRPr>
            </a:lvl1pPr>
          </a:lstStyle>
          <a:p>
            <a:pPr indent="0" algn="l" defTabSz="914400">
              <a:lnSpc>
                <a:spcPct val="85000"/>
              </a:lnSpc>
              <a:spcBef>
                <a:spcPts val="1001"/>
              </a:spcBef>
              <a:buNone/>
              <a:tabLst>
                <a:tab pos="0" algn="l"/>
              </a:tabLst>
            </a:pPr>
            <a:r>
              <a:rPr lang="fr-FR" sz="2600" b="0" u="none" strike="noStrike" cap="all">
                <a:solidFill>
                  <a:schemeClr val="dk1"/>
                </a:solidFill>
                <a:effectLst/>
                <a:uFillTx/>
                <a:latin typeface="Tw Cen MT"/>
              </a:rPr>
              <a:t>Modifiez les styles du texte du masque</a:t>
            </a:r>
            <a:endParaRPr lang="en-US" sz="2600" b="0" u="none" strike="noStrike" cap="all">
              <a:solidFill>
                <a:schemeClr val="dk1"/>
              </a:solidFill>
              <a:effectLst/>
              <a:uFillTx/>
              <a:latin typeface="Tw Cen MT"/>
            </a:endParaRPr>
          </a:p>
        </p:txBody>
      </p:sp>
      <p:sp>
        <p:nvSpPr>
          <p:cNvPr id="108" name="PlaceHolder 3"/>
          <p:cNvSpPr>
            <a:spLocks noGrp="1"/>
          </p:cNvSpPr>
          <p:nvPr>
            <p:ph type="body"/>
          </p:nvPr>
        </p:nvSpPr>
        <p:spPr>
          <a:xfrm>
            <a:off x="913680" y="3051000"/>
            <a:ext cx="5105520" cy="273996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>
            <a:noAutofit/>
          </a:bodyPr>
          <a:lstStyle>
            <a:lvl1pPr algn="l" defTabSz="914400">
              <a:lnSpc>
                <a:spcPct val="12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  <a:tabLst>
                <a:tab pos="0" algn="l"/>
              </a:tabLst>
              <a:defRPr lang="fr-FR" sz="2000" b="0" u="none" strike="noStrike" cap="all">
                <a:solidFill>
                  <a:schemeClr val="dk1"/>
                </a:solidFill>
                <a:effectLst/>
                <a:uFillTx/>
                <a:latin typeface="Tw Cen MT"/>
              </a:defRPr>
            </a:lvl1pPr>
            <a:lvl2pPr lvl="1" algn="l" defTabSz="914400">
              <a:lnSpc>
                <a:spcPct val="12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  <a:tabLst>
                <a:tab pos="0" algn="l"/>
              </a:tabLst>
              <a:defRPr lang="fr-FR" sz="1800" b="0" u="none" strike="noStrike" cap="all">
                <a:solidFill>
                  <a:schemeClr val="dk1"/>
                </a:solidFill>
                <a:effectLst/>
                <a:uFillTx/>
                <a:latin typeface="Tw Cen MT"/>
              </a:defRPr>
            </a:lvl2pPr>
            <a:lvl3pPr lvl="2" algn="l" defTabSz="914400">
              <a:lnSpc>
                <a:spcPct val="12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  <a:tabLst>
                <a:tab pos="0" algn="l"/>
              </a:tabLst>
              <a:defRPr lang="fr-FR" sz="1600" b="0" u="none" strike="noStrike" cap="all">
                <a:solidFill>
                  <a:schemeClr val="dk1"/>
                </a:solidFill>
                <a:effectLst/>
                <a:uFillTx/>
                <a:latin typeface="Tw Cen MT"/>
              </a:defRPr>
            </a:lvl3pPr>
            <a:lvl4pPr lvl="3" algn="l" defTabSz="914400">
              <a:lnSpc>
                <a:spcPct val="12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  <a:tabLst>
                <a:tab pos="0" algn="l"/>
              </a:tabLst>
              <a:defRPr lang="fr-FR" sz="1400" b="0" u="none" strike="noStrike" cap="all">
                <a:solidFill>
                  <a:schemeClr val="dk1"/>
                </a:solidFill>
                <a:effectLst/>
                <a:uFillTx/>
                <a:latin typeface="Tw Cen MT"/>
              </a:defRPr>
            </a:lvl4pPr>
            <a:lvl5pPr lvl="4" algn="l" defTabSz="914400">
              <a:lnSpc>
                <a:spcPct val="12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  <a:tabLst>
                <a:tab pos="0" algn="l"/>
              </a:tabLst>
              <a:defRPr lang="fr-FR" sz="1400" b="0" u="none" strike="noStrike" cap="all">
                <a:solidFill>
                  <a:schemeClr val="dk1"/>
                </a:solidFill>
                <a:effectLst/>
                <a:uFillTx/>
                <a:latin typeface="Tw Cen MT"/>
              </a:defRPr>
            </a:lvl5pPr>
          </a:lstStyle>
          <a:p>
            <a:pPr marL="228600" indent="-228600" algn="l" defTabSz="914400">
              <a:lnSpc>
                <a:spcPct val="12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  <a:tabLst>
                <a:tab pos="0" algn="l"/>
              </a:tabLst>
            </a:pPr>
            <a:r>
              <a:rPr lang="fr-FR" sz="2000" b="0" u="none" strike="noStrike" cap="all">
                <a:solidFill>
                  <a:schemeClr val="dk1"/>
                </a:solidFill>
                <a:effectLst/>
                <a:uFillTx/>
                <a:latin typeface="Tw Cen MT"/>
              </a:rPr>
              <a:t>Modifiez les styles du texte du masque</a:t>
            </a:r>
            <a:endParaRPr lang="en-US" sz="2000" b="0" u="none" strike="noStrike" cap="all">
              <a:solidFill>
                <a:schemeClr val="dk1"/>
              </a:solidFill>
              <a:effectLst/>
              <a:uFillTx/>
              <a:latin typeface="Tw Cen MT"/>
            </a:endParaRPr>
          </a:p>
          <a:p>
            <a:pPr marL="685800" lvl="1" indent="-228600" algn="l" defTabSz="914400">
              <a:lnSpc>
                <a:spcPct val="12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  <a:tabLst>
                <a:tab pos="0" algn="l"/>
              </a:tabLst>
            </a:pPr>
            <a:r>
              <a:rPr lang="fr-FR" sz="1800" b="0" u="none" strike="noStrike" cap="all">
                <a:solidFill>
                  <a:schemeClr val="dk1"/>
                </a:solidFill>
                <a:effectLst/>
                <a:uFillTx/>
                <a:latin typeface="Tw Cen MT"/>
              </a:rPr>
              <a:t>Deuxième niveau</a:t>
            </a:r>
            <a:endParaRPr lang="en-US" sz="1800" b="0" u="none" strike="noStrike" cap="all">
              <a:solidFill>
                <a:schemeClr val="dk1"/>
              </a:solidFill>
              <a:effectLst/>
              <a:uFillTx/>
              <a:latin typeface="Tw Cen MT"/>
            </a:endParaRPr>
          </a:p>
          <a:p>
            <a:pPr marL="1143000" lvl="2" indent="-228600" algn="l" defTabSz="914400">
              <a:lnSpc>
                <a:spcPct val="12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  <a:tabLst>
                <a:tab pos="0" algn="l"/>
              </a:tabLst>
            </a:pPr>
            <a:r>
              <a:rPr lang="fr-FR" sz="1600" b="0" u="none" strike="noStrike" cap="all">
                <a:solidFill>
                  <a:schemeClr val="dk1"/>
                </a:solidFill>
                <a:effectLst/>
                <a:uFillTx/>
                <a:latin typeface="Tw Cen MT"/>
              </a:rPr>
              <a:t>Troisième niveau</a:t>
            </a:r>
            <a:endParaRPr lang="en-US" sz="1600" b="0" u="none" strike="noStrike" cap="all">
              <a:solidFill>
                <a:schemeClr val="dk1"/>
              </a:solidFill>
              <a:effectLst/>
              <a:uFillTx/>
              <a:latin typeface="Tw Cen MT"/>
            </a:endParaRPr>
          </a:p>
          <a:p>
            <a:pPr marL="1600200" lvl="3" indent="-228600" algn="l" defTabSz="914400">
              <a:lnSpc>
                <a:spcPct val="12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  <a:tabLst>
                <a:tab pos="0" algn="l"/>
              </a:tabLst>
            </a:pPr>
            <a:r>
              <a:rPr lang="fr-FR" sz="1400" b="0" u="none" strike="noStrike" cap="all">
                <a:solidFill>
                  <a:schemeClr val="dk1"/>
                </a:solidFill>
                <a:effectLst/>
                <a:uFillTx/>
                <a:latin typeface="Tw Cen MT"/>
              </a:rPr>
              <a:t>Quatrième niveau</a:t>
            </a:r>
            <a:endParaRPr lang="en-US" sz="1400" b="0" u="none" strike="noStrike" cap="all">
              <a:solidFill>
                <a:schemeClr val="dk1"/>
              </a:solidFill>
              <a:effectLst/>
              <a:uFillTx/>
              <a:latin typeface="Tw Cen MT"/>
            </a:endParaRPr>
          </a:p>
          <a:p>
            <a:pPr marL="2057400" lvl="4" indent="-228600" algn="l" defTabSz="914400">
              <a:lnSpc>
                <a:spcPct val="12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  <a:tabLst>
                <a:tab pos="0" algn="l"/>
              </a:tabLst>
            </a:pPr>
            <a:r>
              <a:rPr lang="fr-FR" sz="1400" b="0" u="none" strike="noStrike" cap="all">
                <a:solidFill>
                  <a:schemeClr val="dk1"/>
                </a:solidFill>
                <a:effectLst/>
                <a:uFillTx/>
                <a:latin typeface="Tw Cen MT"/>
              </a:rPr>
              <a:t>Cinquième niveau</a:t>
            </a:r>
            <a:endParaRPr lang="en-US" sz="1400" b="0" u="none" strike="noStrike" cap="all">
              <a:solidFill>
                <a:schemeClr val="dk1"/>
              </a:solidFill>
              <a:effectLst/>
              <a:uFillTx/>
              <a:latin typeface="Tw Cen MT"/>
            </a:endParaRPr>
          </a:p>
        </p:txBody>
      </p:sp>
      <p:sp>
        <p:nvSpPr>
          <p:cNvPr id="109" name="PlaceHolder 4"/>
          <p:cNvSpPr>
            <a:spLocks noGrp="1"/>
          </p:cNvSpPr>
          <p:nvPr>
            <p:ph type="body"/>
          </p:nvPr>
        </p:nvSpPr>
        <p:spPr>
          <a:xfrm>
            <a:off x="6396480" y="2370960"/>
            <a:ext cx="4881600" cy="6796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b">
            <a:noAutofit/>
          </a:bodyPr>
          <a:lstStyle>
            <a:lvl1pPr indent="0" algn="l" defTabSz="914400">
              <a:lnSpc>
                <a:spcPct val="85000"/>
              </a:lnSpc>
              <a:spcBef>
                <a:spcPts val="1001"/>
              </a:spcBef>
              <a:buNone/>
              <a:tabLst>
                <a:tab pos="0" algn="l"/>
              </a:tabLst>
              <a:defRPr lang="fr-FR" sz="2600" b="0" u="none" strike="noStrike" cap="all">
                <a:solidFill>
                  <a:schemeClr val="dk1"/>
                </a:solidFill>
                <a:effectLst/>
                <a:uFillTx/>
                <a:latin typeface="Tw Cen MT"/>
              </a:defRPr>
            </a:lvl1pPr>
          </a:lstStyle>
          <a:p>
            <a:pPr indent="0" algn="l" defTabSz="914400">
              <a:lnSpc>
                <a:spcPct val="85000"/>
              </a:lnSpc>
              <a:spcBef>
                <a:spcPts val="1001"/>
              </a:spcBef>
              <a:buNone/>
              <a:tabLst>
                <a:tab pos="0" algn="l"/>
              </a:tabLst>
            </a:pPr>
            <a:r>
              <a:rPr lang="fr-FR" sz="2600" b="0" u="none" strike="noStrike" cap="all">
                <a:solidFill>
                  <a:schemeClr val="dk1"/>
                </a:solidFill>
                <a:effectLst/>
                <a:uFillTx/>
                <a:latin typeface="Tw Cen MT"/>
              </a:rPr>
              <a:t>Modifiez les styles du texte du masque</a:t>
            </a:r>
            <a:endParaRPr lang="en-US" sz="2600" b="0" u="none" strike="noStrike" cap="all">
              <a:solidFill>
                <a:schemeClr val="dk1"/>
              </a:solidFill>
              <a:effectLst/>
              <a:uFillTx/>
              <a:latin typeface="Tw Cen MT"/>
            </a:endParaRPr>
          </a:p>
        </p:txBody>
      </p:sp>
      <p:sp>
        <p:nvSpPr>
          <p:cNvPr id="110" name="PlaceHolder 5"/>
          <p:cNvSpPr>
            <a:spLocks noGrp="1"/>
          </p:cNvSpPr>
          <p:nvPr>
            <p:ph type="body"/>
          </p:nvPr>
        </p:nvSpPr>
        <p:spPr>
          <a:xfrm>
            <a:off x="6172200" y="3051000"/>
            <a:ext cx="5105160" cy="273996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>
            <a:noAutofit/>
          </a:bodyPr>
          <a:lstStyle>
            <a:lvl1pPr algn="l" defTabSz="914400">
              <a:lnSpc>
                <a:spcPct val="12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  <a:tabLst>
                <a:tab pos="0" algn="l"/>
              </a:tabLst>
              <a:defRPr lang="fr-FR" sz="2000" b="0" u="none" strike="noStrike" cap="all">
                <a:solidFill>
                  <a:schemeClr val="dk1"/>
                </a:solidFill>
                <a:effectLst/>
                <a:uFillTx/>
                <a:latin typeface="Tw Cen MT"/>
              </a:defRPr>
            </a:lvl1pPr>
            <a:lvl2pPr lvl="1" algn="l" defTabSz="914400">
              <a:lnSpc>
                <a:spcPct val="12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  <a:tabLst>
                <a:tab pos="0" algn="l"/>
              </a:tabLst>
              <a:defRPr lang="fr-FR" sz="1800" b="0" u="none" strike="noStrike" cap="all">
                <a:solidFill>
                  <a:schemeClr val="dk1"/>
                </a:solidFill>
                <a:effectLst/>
                <a:uFillTx/>
                <a:latin typeface="Tw Cen MT"/>
              </a:defRPr>
            </a:lvl2pPr>
            <a:lvl3pPr lvl="2" algn="l" defTabSz="914400">
              <a:lnSpc>
                <a:spcPct val="12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  <a:tabLst>
                <a:tab pos="0" algn="l"/>
              </a:tabLst>
              <a:defRPr lang="fr-FR" sz="1600" b="0" u="none" strike="noStrike" cap="all">
                <a:solidFill>
                  <a:schemeClr val="dk1"/>
                </a:solidFill>
                <a:effectLst/>
                <a:uFillTx/>
                <a:latin typeface="Tw Cen MT"/>
              </a:defRPr>
            </a:lvl3pPr>
            <a:lvl4pPr lvl="3" algn="l" defTabSz="914400">
              <a:lnSpc>
                <a:spcPct val="12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  <a:tabLst>
                <a:tab pos="0" algn="l"/>
              </a:tabLst>
              <a:defRPr lang="fr-FR" sz="1400" b="0" u="none" strike="noStrike" cap="all">
                <a:solidFill>
                  <a:schemeClr val="dk1"/>
                </a:solidFill>
                <a:effectLst/>
                <a:uFillTx/>
                <a:latin typeface="Tw Cen MT"/>
              </a:defRPr>
            </a:lvl4pPr>
            <a:lvl5pPr lvl="4" algn="l" defTabSz="914400">
              <a:lnSpc>
                <a:spcPct val="12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  <a:tabLst>
                <a:tab pos="0" algn="l"/>
              </a:tabLst>
              <a:defRPr lang="fr-FR" sz="1400" b="0" u="none" strike="noStrike" cap="all">
                <a:solidFill>
                  <a:schemeClr val="dk1"/>
                </a:solidFill>
                <a:effectLst/>
                <a:uFillTx/>
                <a:latin typeface="Tw Cen MT"/>
              </a:defRPr>
            </a:lvl5pPr>
          </a:lstStyle>
          <a:p>
            <a:pPr marL="228600" indent="-228600" algn="l" defTabSz="914400">
              <a:lnSpc>
                <a:spcPct val="12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  <a:tabLst>
                <a:tab pos="0" algn="l"/>
              </a:tabLst>
            </a:pPr>
            <a:r>
              <a:rPr lang="fr-FR" sz="2000" b="0" u="none" strike="noStrike" cap="all">
                <a:solidFill>
                  <a:schemeClr val="dk1"/>
                </a:solidFill>
                <a:effectLst/>
                <a:uFillTx/>
                <a:latin typeface="Tw Cen MT"/>
              </a:rPr>
              <a:t>Modifiez les styles du texte du masque</a:t>
            </a:r>
            <a:endParaRPr lang="en-US" sz="2000" b="0" u="none" strike="noStrike" cap="all">
              <a:solidFill>
                <a:schemeClr val="dk1"/>
              </a:solidFill>
              <a:effectLst/>
              <a:uFillTx/>
              <a:latin typeface="Tw Cen MT"/>
            </a:endParaRPr>
          </a:p>
          <a:p>
            <a:pPr marL="685800" lvl="1" indent="-228600" algn="l" defTabSz="914400">
              <a:lnSpc>
                <a:spcPct val="12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  <a:tabLst>
                <a:tab pos="0" algn="l"/>
              </a:tabLst>
            </a:pPr>
            <a:r>
              <a:rPr lang="fr-FR" sz="1800" b="0" u="none" strike="noStrike" cap="all">
                <a:solidFill>
                  <a:schemeClr val="dk1"/>
                </a:solidFill>
                <a:effectLst/>
                <a:uFillTx/>
                <a:latin typeface="Tw Cen MT"/>
              </a:rPr>
              <a:t>Deuxième niveau</a:t>
            </a:r>
            <a:endParaRPr lang="en-US" sz="1800" b="0" u="none" strike="noStrike" cap="all">
              <a:solidFill>
                <a:schemeClr val="dk1"/>
              </a:solidFill>
              <a:effectLst/>
              <a:uFillTx/>
              <a:latin typeface="Tw Cen MT"/>
            </a:endParaRPr>
          </a:p>
          <a:p>
            <a:pPr marL="1143000" lvl="2" indent="-228600" algn="l" defTabSz="914400">
              <a:lnSpc>
                <a:spcPct val="12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  <a:tabLst>
                <a:tab pos="0" algn="l"/>
              </a:tabLst>
            </a:pPr>
            <a:r>
              <a:rPr lang="fr-FR" sz="1600" b="0" u="none" strike="noStrike" cap="all">
                <a:solidFill>
                  <a:schemeClr val="dk1"/>
                </a:solidFill>
                <a:effectLst/>
                <a:uFillTx/>
                <a:latin typeface="Tw Cen MT"/>
              </a:rPr>
              <a:t>Troisième niveau</a:t>
            </a:r>
            <a:endParaRPr lang="en-US" sz="1600" b="0" u="none" strike="noStrike" cap="all">
              <a:solidFill>
                <a:schemeClr val="dk1"/>
              </a:solidFill>
              <a:effectLst/>
              <a:uFillTx/>
              <a:latin typeface="Tw Cen MT"/>
            </a:endParaRPr>
          </a:p>
          <a:p>
            <a:pPr marL="1600200" lvl="3" indent="-228600" algn="l" defTabSz="914400">
              <a:lnSpc>
                <a:spcPct val="12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  <a:tabLst>
                <a:tab pos="0" algn="l"/>
              </a:tabLst>
            </a:pPr>
            <a:r>
              <a:rPr lang="fr-FR" sz="1400" b="0" u="none" strike="noStrike" cap="all">
                <a:solidFill>
                  <a:schemeClr val="dk1"/>
                </a:solidFill>
                <a:effectLst/>
                <a:uFillTx/>
                <a:latin typeface="Tw Cen MT"/>
              </a:rPr>
              <a:t>Quatrième niveau</a:t>
            </a:r>
            <a:endParaRPr lang="en-US" sz="1400" b="0" u="none" strike="noStrike" cap="all">
              <a:solidFill>
                <a:schemeClr val="dk1"/>
              </a:solidFill>
              <a:effectLst/>
              <a:uFillTx/>
              <a:latin typeface="Tw Cen MT"/>
            </a:endParaRPr>
          </a:p>
          <a:p>
            <a:pPr marL="2057400" lvl="4" indent="-228600" algn="l" defTabSz="914400">
              <a:lnSpc>
                <a:spcPct val="12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  <a:tabLst>
                <a:tab pos="0" algn="l"/>
              </a:tabLst>
            </a:pPr>
            <a:r>
              <a:rPr lang="fr-FR" sz="1400" b="0" u="none" strike="noStrike" cap="all">
                <a:solidFill>
                  <a:schemeClr val="dk1"/>
                </a:solidFill>
                <a:effectLst/>
                <a:uFillTx/>
                <a:latin typeface="Tw Cen MT"/>
              </a:rPr>
              <a:t>Cinquième niveau</a:t>
            </a:r>
            <a:endParaRPr lang="en-US" sz="1400" b="0" u="none" strike="noStrike" cap="all">
              <a:solidFill>
                <a:schemeClr val="dk1"/>
              </a:solidFill>
              <a:effectLst/>
              <a:uFillTx/>
              <a:latin typeface="Tw Cen MT"/>
            </a:endParaRPr>
          </a:p>
        </p:txBody>
      </p:sp>
      <p:sp>
        <p:nvSpPr>
          <p:cNvPr id="111" name="PlaceHolder 6"/>
          <p:cNvSpPr>
            <a:spLocks noGrp="1"/>
          </p:cNvSpPr>
          <p:nvPr>
            <p:ph type="dt" idx="37"/>
          </p:nvPr>
        </p:nvSpPr>
        <p:spPr>
          <a:xfrm>
            <a:off x="7678800" y="5883120"/>
            <a:ext cx="2742840" cy="3646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Autofit/>
          </a:bodyPr>
          <a:lstStyle>
            <a:lvl1pPr indent="0" algn="r" defTabSz="457200">
              <a:lnSpc>
                <a:spcPct val="100000"/>
              </a:lnSpc>
              <a:buNone/>
              <a:defRPr lang="en-US" sz="1000" b="0" u="none" strike="noStrike">
                <a:solidFill>
                  <a:schemeClr val="dk1"/>
                </a:solidFill>
                <a:effectLst/>
                <a:uFillTx/>
                <a:latin typeface="Tw Cen MT"/>
              </a:defRPr>
            </a:lvl1pPr>
          </a:lstStyle>
          <a:p>
            <a:pPr indent="0" algn="r" defTabSz="457200">
              <a:lnSpc>
                <a:spcPct val="100000"/>
              </a:lnSpc>
              <a:buNone/>
            </a:pPr>
            <a:r>
              <a:rPr lang="en-US" sz="1000" b="0" u="none" strike="noStrike">
                <a:solidFill>
                  <a:schemeClr val="dk1"/>
                </a:solidFill>
                <a:effectLst/>
                <a:uFillTx/>
                <a:latin typeface="Tw Cen MT"/>
              </a:rPr>
              <a:t>&lt;date/heure&gt;</a:t>
            </a:r>
            <a:endParaRPr lang="fr-FR" sz="10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  <p:sp>
        <p:nvSpPr>
          <p:cNvPr id="112" name="PlaceHolder 7"/>
          <p:cNvSpPr>
            <a:spLocks noGrp="1"/>
          </p:cNvSpPr>
          <p:nvPr>
            <p:ph type="ftr" idx="38"/>
          </p:nvPr>
        </p:nvSpPr>
        <p:spPr>
          <a:xfrm>
            <a:off x="913680" y="5883120"/>
            <a:ext cx="6672600" cy="3646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Autofit/>
          </a:bodyPr>
          <a:lstStyle>
            <a:lvl1pPr indent="0" algn="ctr">
              <a:buNone/>
              <a:defRPr lang="fr-FR" sz="1400" b="0" u="none" strike="noStrike">
                <a:solidFill>
                  <a:srgbClr val="000000"/>
                </a:solidFill>
                <a:effectLst/>
                <a:uFillTx/>
                <a:latin typeface="Times New Roman"/>
              </a:defRPr>
            </a:lvl1pPr>
          </a:lstStyle>
          <a:p>
            <a:pPr indent="0" algn="ctr">
              <a:buNone/>
            </a:pPr>
            <a:r>
              <a:rPr lang="fr-FR" sz="1400" b="0" u="none" strike="noStrike">
                <a:solidFill>
                  <a:srgbClr val="000000"/>
                </a:solidFill>
                <a:effectLst/>
                <a:uFillTx/>
                <a:latin typeface="Times New Roman"/>
              </a:rPr>
              <a:t>&lt;pied de page&gt;</a:t>
            </a:r>
            <a:endParaRPr lang="fr-FR" sz="14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  <p:sp>
        <p:nvSpPr>
          <p:cNvPr id="113" name="PlaceHolder 8"/>
          <p:cNvSpPr>
            <a:spLocks noGrp="1"/>
          </p:cNvSpPr>
          <p:nvPr>
            <p:ph type="sldNum" idx="39"/>
          </p:nvPr>
        </p:nvSpPr>
        <p:spPr>
          <a:xfrm>
            <a:off x="10514160" y="5883120"/>
            <a:ext cx="763920" cy="3646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Autofit/>
          </a:bodyPr>
          <a:lstStyle>
            <a:lvl1pPr indent="0" algn="r" defTabSz="457200">
              <a:lnSpc>
                <a:spcPct val="100000"/>
              </a:lnSpc>
              <a:buNone/>
              <a:defRPr lang="en-US" sz="1000" b="0" u="none" strike="noStrike">
                <a:solidFill>
                  <a:schemeClr val="dk1"/>
                </a:solidFill>
                <a:effectLst/>
                <a:uFillTx/>
                <a:latin typeface="Tw Cen MT"/>
              </a:defRPr>
            </a:lvl1pPr>
          </a:lstStyle>
          <a:p>
            <a:pPr indent="0" algn="r" defTabSz="457200">
              <a:lnSpc>
                <a:spcPct val="100000"/>
              </a:lnSpc>
              <a:buNone/>
            </a:pPr>
            <a:fld id="{30EDC905-EEDC-4080-A9C8-6833A0675FD9}" type="slidenum">
              <a:rPr lang="en-US" sz="1000" b="0" u="none" strike="noStrike">
                <a:solidFill>
                  <a:schemeClr val="dk1"/>
                </a:solidFill>
                <a:effectLst/>
                <a:uFillTx/>
                <a:latin typeface="Tw Cen MT"/>
              </a:rPr>
              <a:t>&lt;numéro&gt;</a:t>
            </a:fld>
            <a:endParaRPr lang="fr-FR" sz="10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</p:spTree>
  </p:cSld>
</p:sldLayout>
</file>

<file path=ppt/slideLayouts/slideLayout1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re seul">
    <p:bg>
      <p:bgPr>
        <a:gradFill rotWithShape="0">
          <a:gsLst>
            <a:gs pos="0">
              <a:srgbClr val="E9C8EE"/>
            </a:gs>
            <a:gs pos="100000">
              <a:srgbClr val="88AEDB"/>
            </a:gs>
          </a:gsLst>
          <a:lin ang="5400000"/>
        </a:gra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4" name="Picture 2" descr="\\DROBO-FS\QuickDrops\JB\PPTX NG\Droplets\LightingOverlay.png"/>
          <p:cNvPicPr/>
          <p:nvPr/>
        </p:nvPicPr>
        <p:blipFill>
          <a:blip r:embed="rId2">
            <a:alphaModFix amt="80000"/>
          </a:blip>
          <a:stretch/>
        </p:blipFill>
        <p:spPr>
          <a:xfrm>
            <a:off x="0" y="0"/>
            <a:ext cx="12191760" cy="6857640"/>
          </a:xfrm>
          <a:prstGeom prst="rect">
            <a:avLst/>
          </a:prstGeom>
          <a:noFill/>
          <a:ln w="0">
            <a:noFill/>
          </a:ln>
        </p:spPr>
      </p:pic>
      <p:pic>
        <p:nvPicPr>
          <p:cNvPr id="115" name="Picture 7" descr="Droplets-HD-Content-R1d.png"/>
          <p:cNvPicPr/>
          <p:nvPr/>
        </p:nvPicPr>
        <p:blipFill>
          <a:blip r:embed="rId3"/>
          <a:stretch/>
        </p:blipFill>
        <p:spPr>
          <a:xfrm>
            <a:off x="0" y="0"/>
            <a:ext cx="12191760" cy="685764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116" name="PlaceHolder 1"/>
          <p:cNvSpPr>
            <a:spLocks noGrp="1"/>
          </p:cNvSpPr>
          <p:nvPr>
            <p:ph type="title"/>
          </p:nvPr>
        </p:nvSpPr>
        <p:spPr>
          <a:xfrm>
            <a:off x="913680" y="618480"/>
            <a:ext cx="10364040" cy="15958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Autofit/>
          </a:bodyPr>
          <a:lstStyle>
            <a:lvl1pPr indent="0" algn="ctr" defTabSz="914400">
              <a:lnSpc>
                <a:spcPct val="90000"/>
              </a:lnSpc>
              <a:buNone/>
              <a:defRPr lang="fr-FR" sz="3600" b="0" u="none" strike="noStrike" cap="all">
                <a:solidFill>
                  <a:schemeClr val="dk1"/>
                </a:solidFill>
                <a:effectLst/>
                <a:uFillTx/>
                <a:latin typeface="Tw Cen MT"/>
              </a:defRPr>
            </a:lvl1pPr>
          </a:lstStyle>
          <a:p>
            <a:pPr indent="0" algn="ctr" defTabSz="914400">
              <a:lnSpc>
                <a:spcPct val="90000"/>
              </a:lnSpc>
              <a:buNone/>
            </a:pPr>
            <a:r>
              <a:rPr lang="fr-FR" sz="3600" b="0" u="none" strike="noStrike" cap="all">
                <a:solidFill>
                  <a:schemeClr val="dk1"/>
                </a:solidFill>
                <a:effectLst/>
                <a:uFillTx/>
                <a:latin typeface="Tw Cen MT"/>
              </a:rPr>
              <a:t>Modifiez le style du titre</a:t>
            </a:r>
            <a:endParaRPr lang="en-US" sz="3600" b="0" u="none" strike="noStrike" cap="all">
              <a:solidFill>
                <a:schemeClr val="dk1"/>
              </a:solidFill>
              <a:effectLst/>
              <a:uFillTx/>
              <a:latin typeface="Tw Cen MT"/>
            </a:endParaRPr>
          </a:p>
        </p:txBody>
      </p:sp>
      <p:sp>
        <p:nvSpPr>
          <p:cNvPr id="117" name="PlaceHolder 2"/>
          <p:cNvSpPr>
            <a:spLocks noGrp="1"/>
          </p:cNvSpPr>
          <p:nvPr>
            <p:ph type="dt" idx="40"/>
          </p:nvPr>
        </p:nvSpPr>
        <p:spPr>
          <a:xfrm>
            <a:off x="7678800" y="5883120"/>
            <a:ext cx="2742840" cy="3646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Autofit/>
          </a:bodyPr>
          <a:lstStyle>
            <a:lvl1pPr indent="0" algn="r" defTabSz="457200">
              <a:lnSpc>
                <a:spcPct val="100000"/>
              </a:lnSpc>
              <a:buNone/>
              <a:defRPr lang="en-US" sz="1000" b="0" u="none" strike="noStrike">
                <a:solidFill>
                  <a:schemeClr val="dk1"/>
                </a:solidFill>
                <a:effectLst/>
                <a:uFillTx/>
                <a:latin typeface="Tw Cen MT"/>
              </a:defRPr>
            </a:lvl1pPr>
          </a:lstStyle>
          <a:p>
            <a:pPr indent="0" algn="r" defTabSz="457200">
              <a:lnSpc>
                <a:spcPct val="100000"/>
              </a:lnSpc>
              <a:buNone/>
            </a:pPr>
            <a:r>
              <a:rPr lang="en-US" sz="1000" b="0" u="none" strike="noStrike">
                <a:solidFill>
                  <a:schemeClr val="dk1"/>
                </a:solidFill>
                <a:effectLst/>
                <a:uFillTx/>
                <a:latin typeface="Tw Cen MT"/>
              </a:rPr>
              <a:t>&lt;date/heure&gt;</a:t>
            </a:r>
            <a:endParaRPr lang="fr-FR" sz="10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  <p:sp>
        <p:nvSpPr>
          <p:cNvPr id="118" name="PlaceHolder 3"/>
          <p:cNvSpPr>
            <a:spLocks noGrp="1"/>
          </p:cNvSpPr>
          <p:nvPr>
            <p:ph type="ftr" idx="41"/>
          </p:nvPr>
        </p:nvSpPr>
        <p:spPr>
          <a:xfrm>
            <a:off x="913680" y="5883120"/>
            <a:ext cx="6672600" cy="3646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Autofit/>
          </a:bodyPr>
          <a:lstStyle>
            <a:lvl1pPr indent="0" algn="ctr">
              <a:buNone/>
              <a:defRPr lang="fr-FR" sz="1400" b="0" u="none" strike="noStrike">
                <a:solidFill>
                  <a:srgbClr val="000000"/>
                </a:solidFill>
                <a:effectLst/>
                <a:uFillTx/>
                <a:latin typeface="Times New Roman"/>
              </a:defRPr>
            </a:lvl1pPr>
          </a:lstStyle>
          <a:p>
            <a:pPr indent="0" algn="ctr">
              <a:buNone/>
            </a:pPr>
            <a:r>
              <a:rPr lang="fr-FR" sz="1400" b="0" u="none" strike="noStrike">
                <a:solidFill>
                  <a:srgbClr val="000000"/>
                </a:solidFill>
                <a:effectLst/>
                <a:uFillTx/>
                <a:latin typeface="Times New Roman"/>
              </a:rPr>
              <a:t>&lt;pied de page&gt;</a:t>
            </a:r>
            <a:endParaRPr lang="fr-FR" sz="14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  <p:sp>
        <p:nvSpPr>
          <p:cNvPr id="119" name="PlaceHolder 4"/>
          <p:cNvSpPr>
            <a:spLocks noGrp="1"/>
          </p:cNvSpPr>
          <p:nvPr>
            <p:ph type="sldNum" idx="42"/>
          </p:nvPr>
        </p:nvSpPr>
        <p:spPr>
          <a:xfrm>
            <a:off x="10514160" y="5883120"/>
            <a:ext cx="763920" cy="3646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Autofit/>
          </a:bodyPr>
          <a:lstStyle>
            <a:lvl1pPr indent="0" algn="r" defTabSz="457200">
              <a:lnSpc>
                <a:spcPct val="100000"/>
              </a:lnSpc>
              <a:buNone/>
              <a:defRPr lang="en-US" sz="1000" b="0" u="none" strike="noStrike">
                <a:solidFill>
                  <a:schemeClr val="dk1"/>
                </a:solidFill>
                <a:effectLst/>
                <a:uFillTx/>
                <a:latin typeface="Tw Cen MT"/>
              </a:defRPr>
            </a:lvl1pPr>
          </a:lstStyle>
          <a:p>
            <a:pPr indent="0" algn="r" defTabSz="457200">
              <a:lnSpc>
                <a:spcPct val="100000"/>
              </a:lnSpc>
              <a:buNone/>
            </a:pPr>
            <a:fld id="{5C626692-510B-4AA3-8E10-3C04D981DDD8}" type="slidenum">
              <a:rPr lang="en-US" sz="1000" b="0" u="none" strike="noStrike">
                <a:solidFill>
                  <a:schemeClr val="dk1"/>
                </a:solidFill>
                <a:effectLst/>
                <a:uFillTx/>
                <a:latin typeface="Tw Cen MT"/>
              </a:rPr>
              <a:t>&lt;numéro&gt;</a:t>
            </a:fld>
            <a:endParaRPr lang="fr-FR" sz="10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  <p:sp>
        <p:nvSpPr>
          <p:cNvPr id="120" name="PlaceHolder 5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>
            <a:lvl1pPr algn="l" defTabSz="914400">
              <a:lnSpc>
                <a:spcPct val="12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  <a:defRPr lang="en-US" sz="2000" b="0" u="none" strike="noStrike" cap="all">
                <a:solidFill>
                  <a:schemeClr val="dk1"/>
                </a:solidFill>
                <a:effectLst/>
                <a:uFillTx/>
                <a:latin typeface="Tw Cen MT"/>
              </a:defRPr>
            </a:lvl1pPr>
            <a:lvl2pPr lvl="1" algn="l" defTabSz="914400">
              <a:lnSpc>
                <a:spcPct val="120000"/>
              </a:lnSpc>
              <a:spcBef>
                <a:spcPts val="499"/>
              </a:spcBef>
              <a:buClr>
                <a:srgbClr val="000000"/>
              </a:buClr>
              <a:buSzPct val="75000"/>
              <a:buFont typeface="Symbol" charset="2"/>
              <a:buChar char=""/>
              <a:defRPr lang="en-US" sz="1800" b="0" u="none" strike="noStrike" cap="all">
                <a:solidFill>
                  <a:schemeClr val="dk1"/>
                </a:solidFill>
                <a:effectLst/>
                <a:uFillTx/>
                <a:latin typeface="Tw Cen MT"/>
              </a:defRPr>
            </a:lvl2pPr>
            <a:lvl3pPr lvl="2" algn="l" defTabSz="914400">
              <a:lnSpc>
                <a:spcPct val="120000"/>
              </a:lnSpc>
              <a:spcBef>
                <a:spcPts val="499"/>
              </a:spcBef>
              <a:buClr>
                <a:srgbClr val="000000"/>
              </a:buClr>
              <a:buSzPct val="45000"/>
              <a:buFont typeface="Wingdings" charset="2"/>
              <a:buChar char=""/>
              <a:defRPr lang="en-US" sz="1600" b="0" u="none" strike="noStrike" cap="all">
                <a:solidFill>
                  <a:schemeClr val="dk1"/>
                </a:solidFill>
                <a:effectLst/>
                <a:uFillTx/>
                <a:latin typeface="Tw Cen MT"/>
              </a:defRPr>
            </a:lvl3pPr>
            <a:lvl4pPr lvl="3" algn="l" defTabSz="914400">
              <a:lnSpc>
                <a:spcPct val="120000"/>
              </a:lnSpc>
              <a:spcBef>
                <a:spcPts val="499"/>
              </a:spcBef>
              <a:buClr>
                <a:srgbClr val="000000"/>
              </a:buClr>
              <a:buSzPct val="75000"/>
              <a:buFont typeface="Symbol" charset="2"/>
              <a:buChar char=""/>
              <a:defRPr lang="en-US" sz="1400" b="0" u="none" strike="noStrike" cap="all">
                <a:solidFill>
                  <a:schemeClr val="dk1"/>
                </a:solidFill>
                <a:effectLst/>
                <a:uFillTx/>
                <a:latin typeface="Tw Cen MT"/>
              </a:defRPr>
            </a:lvl4pPr>
            <a:lvl5pPr lvl="4" algn="l" defTabSz="914400">
              <a:lnSpc>
                <a:spcPct val="120000"/>
              </a:lnSpc>
              <a:spcBef>
                <a:spcPts val="499"/>
              </a:spcBef>
              <a:buClr>
                <a:srgbClr val="000000"/>
              </a:buClr>
              <a:buSzPct val="45000"/>
              <a:buFont typeface="Wingdings" charset="2"/>
              <a:buChar char=""/>
              <a:defRPr lang="en-US" sz="1400" b="0" u="none" strike="noStrike" cap="all">
                <a:solidFill>
                  <a:schemeClr val="dk1"/>
                </a:solidFill>
                <a:effectLst/>
                <a:uFillTx/>
                <a:latin typeface="Tw Cen MT"/>
              </a:defRPr>
            </a:lvl5pPr>
            <a:lvl6pPr lvl="5" algn="l" defTabSz="914400">
              <a:lnSpc>
                <a:spcPct val="120000"/>
              </a:lnSpc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  <a:defRPr lang="en-US" sz="2000" b="0" u="none" strike="noStrike" cap="all">
                <a:solidFill>
                  <a:schemeClr val="dk1"/>
                </a:solidFill>
                <a:effectLst/>
                <a:uFillTx/>
                <a:latin typeface="Tw Cen MT"/>
              </a:defRPr>
            </a:lvl6pPr>
            <a:lvl7pPr lvl="6" algn="l" defTabSz="914400">
              <a:lnSpc>
                <a:spcPct val="120000"/>
              </a:lnSpc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  <a:defRPr lang="en-US" sz="2000" b="0" u="none" strike="noStrike" cap="all">
                <a:solidFill>
                  <a:schemeClr val="dk1"/>
                </a:solidFill>
                <a:effectLst/>
                <a:uFillTx/>
                <a:latin typeface="Tw Cen MT"/>
              </a:defRPr>
            </a:lvl7pPr>
          </a:lstStyle>
          <a:p>
            <a:pPr marL="228600" indent="-228600" algn="l" defTabSz="914400">
              <a:lnSpc>
                <a:spcPct val="12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lang="en-US" sz="2000" b="0" u="none" strike="noStrike" cap="all">
                <a:solidFill>
                  <a:schemeClr val="dk1"/>
                </a:solidFill>
                <a:effectLst/>
                <a:uFillTx/>
                <a:latin typeface="Tw Cen MT"/>
              </a:rPr>
              <a:t>Cliquez pour éditer le format du plan de texte</a:t>
            </a:r>
            <a:endParaRPr lang="en-US" sz="2000" b="0" u="none" strike="noStrike" cap="all">
              <a:solidFill>
                <a:schemeClr val="dk1"/>
              </a:solidFill>
              <a:effectLst/>
              <a:uFillTx/>
              <a:latin typeface="Tw Cen MT"/>
            </a:endParaRPr>
          </a:p>
          <a:p>
            <a:pPr marL="864000" lvl="1" indent="-324000" algn="l" defTabSz="914400">
              <a:lnSpc>
                <a:spcPct val="120000"/>
              </a:lnSpc>
              <a:spcBef>
                <a:spcPts val="499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en-US" sz="1800" b="0" u="none" strike="noStrike" cap="all">
                <a:solidFill>
                  <a:schemeClr val="dk1"/>
                </a:solidFill>
                <a:effectLst/>
                <a:uFillTx/>
                <a:latin typeface="Tw Cen MT"/>
              </a:rPr>
              <a:t>Second niveau de plan</a:t>
            </a:r>
            <a:endParaRPr lang="en-US" sz="1800" b="0" u="none" strike="noStrike" cap="all">
              <a:solidFill>
                <a:schemeClr val="dk1"/>
              </a:solidFill>
              <a:effectLst/>
              <a:uFillTx/>
              <a:latin typeface="Tw Cen MT"/>
            </a:endParaRPr>
          </a:p>
          <a:p>
            <a:pPr marL="1296000" lvl="2" indent="-288000" algn="l" defTabSz="914400">
              <a:lnSpc>
                <a:spcPct val="120000"/>
              </a:lnSpc>
              <a:spcBef>
                <a:spcPts val="499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n-US" sz="1600" b="0" u="none" strike="noStrike" cap="all">
                <a:solidFill>
                  <a:schemeClr val="dk1"/>
                </a:solidFill>
                <a:effectLst/>
                <a:uFillTx/>
                <a:latin typeface="Tw Cen MT"/>
              </a:rPr>
              <a:t>Troisième niveau de plan</a:t>
            </a:r>
            <a:endParaRPr lang="en-US" sz="1600" b="0" u="none" strike="noStrike" cap="all">
              <a:solidFill>
                <a:schemeClr val="dk1"/>
              </a:solidFill>
              <a:effectLst/>
              <a:uFillTx/>
              <a:latin typeface="Tw Cen MT"/>
            </a:endParaRPr>
          </a:p>
          <a:p>
            <a:pPr marL="1728000" lvl="3" indent="-216000" algn="l" defTabSz="914400">
              <a:lnSpc>
                <a:spcPct val="120000"/>
              </a:lnSpc>
              <a:spcBef>
                <a:spcPts val="499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en-US" sz="1400" b="0" u="none" strike="noStrike" cap="all">
                <a:solidFill>
                  <a:schemeClr val="dk1"/>
                </a:solidFill>
                <a:effectLst/>
                <a:uFillTx/>
                <a:latin typeface="Tw Cen MT"/>
              </a:rPr>
              <a:t>Quatrième niveau de plan</a:t>
            </a:r>
            <a:endParaRPr lang="en-US" sz="1400" b="0" u="none" strike="noStrike" cap="all">
              <a:solidFill>
                <a:schemeClr val="dk1"/>
              </a:solidFill>
              <a:effectLst/>
              <a:uFillTx/>
              <a:latin typeface="Tw Cen MT"/>
            </a:endParaRPr>
          </a:p>
          <a:p>
            <a:pPr marL="2160000" lvl="4" indent="-216000" algn="l" defTabSz="914400">
              <a:lnSpc>
                <a:spcPct val="120000"/>
              </a:lnSpc>
              <a:spcBef>
                <a:spcPts val="499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n-US" sz="1400" b="0" u="none" strike="noStrike" cap="all">
                <a:solidFill>
                  <a:schemeClr val="dk1"/>
                </a:solidFill>
                <a:effectLst/>
                <a:uFillTx/>
                <a:latin typeface="Tw Cen MT"/>
              </a:rPr>
              <a:t>Cinquième niveau de plan</a:t>
            </a:r>
            <a:endParaRPr lang="en-US" sz="1400" b="0" u="none" strike="noStrike" cap="all">
              <a:solidFill>
                <a:schemeClr val="dk1"/>
              </a:solidFill>
              <a:effectLst/>
              <a:uFillTx/>
              <a:latin typeface="Tw Cen MT"/>
            </a:endParaRPr>
          </a:p>
          <a:p>
            <a:pPr marL="2592000" lvl="5" indent="-216000" algn="l" defTabSz="914400">
              <a:lnSpc>
                <a:spcPct val="120000"/>
              </a:lnSpc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n-US" sz="2000" b="0" u="none" strike="noStrike" cap="all">
                <a:solidFill>
                  <a:schemeClr val="dk1"/>
                </a:solidFill>
                <a:effectLst/>
                <a:uFillTx/>
                <a:latin typeface="Tw Cen MT"/>
              </a:rPr>
              <a:t>Sixième niveau de plan</a:t>
            </a:r>
            <a:endParaRPr lang="en-US" sz="2000" b="0" u="none" strike="noStrike" cap="all">
              <a:solidFill>
                <a:schemeClr val="dk1"/>
              </a:solidFill>
              <a:effectLst/>
              <a:uFillTx/>
              <a:latin typeface="Tw Cen MT"/>
            </a:endParaRPr>
          </a:p>
          <a:p>
            <a:pPr marL="3024000" lvl="6" indent="-216000" algn="l" defTabSz="914400">
              <a:lnSpc>
                <a:spcPct val="120000"/>
              </a:lnSpc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n-US" sz="2000" b="0" u="none" strike="noStrike" cap="all">
                <a:solidFill>
                  <a:schemeClr val="dk1"/>
                </a:solidFill>
                <a:effectLst/>
                <a:uFillTx/>
                <a:latin typeface="Tw Cen MT"/>
              </a:rPr>
              <a:t>Septième niveau de plan</a:t>
            </a:r>
            <a:endParaRPr lang="en-US" sz="2000" b="0" u="none" strike="noStrike" cap="all">
              <a:solidFill>
                <a:schemeClr val="dk1"/>
              </a:solidFill>
              <a:effectLst/>
              <a:uFillTx/>
              <a:latin typeface="Tw Cen MT"/>
            </a:endParaRPr>
          </a:p>
        </p:txBody>
      </p:sp>
    </p:spTree>
  </p:cSld>
</p:sldLayout>
</file>

<file path=ppt/slideLayouts/slideLayout1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Vide">
    <p:bg>
      <p:bgPr>
        <a:gradFill rotWithShape="0">
          <a:gsLst>
            <a:gs pos="0">
              <a:srgbClr val="E9C8EE"/>
            </a:gs>
            <a:gs pos="100000">
              <a:srgbClr val="88AEDB"/>
            </a:gs>
          </a:gsLst>
          <a:lin ang="5400000"/>
        </a:gra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1" name="Picture 2" descr="\\DROBO-FS\QuickDrops\JB\PPTX NG\Droplets\LightingOverlay.png"/>
          <p:cNvPicPr/>
          <p:nvPr/>
        </p:nvPicPr>
        <p:blipFill>
          <a:blip r:embed="rId2">
            <a:alphaModFix amt="80000"/>
          </a:blip>
          <a:stretch/>
        </p:blipFill>
        <p:spPr>
          <a:xfrm>
            <a:off x="0" y="0"/>
            <a:ext cx="12191760" cy="6857640"/>
          </a:xfrm>
          <a:prstGeom prst="rect">
            <a:avLst/>
          </a:prstGeom>
          <a:noFill/>
          <a:ln w="0">
            <a:noFill/>
          </a:ln>
        </p:spPr>
      </p:pic>
      <p:pic>
        <p:nvPicPr>
          <p:cNvPr id="122" name="Picture 6" descr="Droplets-HD-Content-R1d.png"/>
          <p:cNvPicPr/>
          <p:nvPr/>
        </p:nvPicPr>
        <p:blipFill>
          <a:blip r:embed="rId3"/>
          <a:stretch/>
        </p:blipFill>
        <p:spPr>
          <a:xfrm>
            <a:off x="0" y="0"/>
            <a:ext cx="12191760" cy="685764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123" name="PlaceHolder 1"/>
          <p:cNvSpPr>
            <a:spLocks noGrp="1"/>
          </p:cNvSpPr>
          <p:nvPr>
            <p:ph type="dt" idx="43"/>
          </p:nvPr>
        </p:nvSpPr>
        <p:spPr>
          <a:xfrm>
            <a:off x="7678800" y="5883120"/>
            <a:ext cx="2742840" cy="3646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Autofit/>
          </a:bodyPr>
          <a:lstStyle>
            <a:lvl1pPr indent="0" algn="r" defTabSz="457200">
              <a:lnSpc>
                <a:spcPct val="100000"/>
              </a:lnSpc>
              <a:buNone/>
              <a:defRPr lang="en-US" sz="1000" b="0" u="none" strike="noStrike">
                <a:solidFill>
                  <a:schemeClr val="dk1"/>
                </a:solidFill>
                <a:effectLst/>
                <a:uFillTx/>
                <a:latin typeface="Tw Cen MT"/>
              </a:defRPr>
            </a:lvl1pPr>
          </a:lstStyle>
          <a:p>
            <a:pPr indent="0" algn="r" defTabSz="457200">
              <a:lnSpc>
                <a:spcPct val="100000"/>
              </a:lnSpc>
              <a:buNone/>
            </a:pPr>
            <a:r>
              <a:rPr lang="en-US" sz="1000" b="0" u="none" strike="noStrike">
                <a:solidFill>
                  <a:schemeClr val="dk1"/>
                </a:solidFill>
                <a:effectLst/>
                <a:uFillTx/>
                <a:latin typeface="Tw Cen MT"/>
              </a:rPr>
              <a:t>&lt;date/heure&gt;</a:t>
            </a:r>
            <a:endParaRPr lang="fr-FR" sz="10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  <p:sp>
        <p:nvSpPr>
          <p:cNvPr id="124" name="PlaceHolder 2"/>
          <p:cNvSpPr>
            <a:spLocks noGrp="1"/>
          </p:cNvSpPr>
          <p:nvPr>
            <p:ph type="ftr" idx="44"/>
          </p:nvPr>
        </p:nvSpPr>
        <p:spPr>
          <a:xfrm>
            <a:off x="913680" y="5883120"/>
            <a:ext cx="6672600" cy="3646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Autofit/>
          </a:bodyPr>
          <a:lstStyle>
            <a:lvl1pPr indent="0" algn="ctr">
              <a:buNone/>
              <a:defRPr lang="fr-FR" sz="1400" b="0" u="none" strike="noStrike">
                <a:solidFill>
                  <a:srgbClr val="000000"/>
                </a:solidFill>
                <a:effectLst/>
                <a:uFillTx/>
                <a:latin typeface="Times New Roman"/>
              </a:defRPr>
            </a:lvl1pPr>
          </a:lstStyle>
          <a:p>
            <a:pPr indent="0" algn="ctr">
              <a:buNone/>
            </a:pPr>
            <a:r>
              <a:rPr lang="fr-FR" sz="1400" b="0" u="none" strike="noStrike">
                <a:solidFill>
                  <a:srgbClr val="000000"/>
                </a:solidFill>
                <a:effectLst/>
                <a:uFillTx/>
                <a:latin typeface="Times New Roman"/>
              </a:rPr>
              <a:t>&lt;pied de page&gt;</a:t>
            </a:r>
            <a:endParaRPr lang="fr-FR" sz="14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  <p:sp>
        <p:nvSpPr>
          <p:cNvPr id="125" name="PlaceHolder 3"/>
          <p:cNvSpPr>
            <a:spLocks noGrp="1"/>
          </p:cNvSpPr>
          <p:nvPr>
            <p:ph type="sldNum" idx="45"/>
          </p:nvPr>
        </p:nvSpPr>
        <p:spPr>
          <a:xfrm>
            <a:off x="10514160" y="5883120"/>
            <a:ext cx="763920" cy="3646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Autofit/>
          </a:bodyPr>
          <a:lstStyle>
            <a:lvl1pPr indent="0" algn="r" defTabSz="457200">
              <a:lnSpc>
                <a:spcPct val="100000"/>
              </a:lnSpc>
              <a:buNone/>
              <a:defRPr lang="en-US" sz="1000" b="0" u="none" strike="noStrike">
                <a:solidFill>
                  <a:schemeClr val="dk1"/>
                </a:solidFill>
                <a:effectLst/>
                <a:uFillTx/>
                <a:latin typeface="Tw Cen MT"/>
              </a:defRPr>
            </a:lvl1pPr>
          </a:lstStyle>
          <a:p>
            <a:pPr indent="0" algn="r" defTabSz="457200">
              <a:lnSpc>
                <a:spcPct val="100000"/>
              </a:lnSpc>
              <a:buNone/>
            </a:pPr>
            <a:fld id="{46E6C8F3-6299-4FFB-861D-0CA26EEE00E5}" type="slidenum">
              <a:rPr lang="en-US" sz="1000" b="0" u="none" strike="noStrike">
                <a:solidFill>
                  <a:schemeClr val="dk1"/>
                </a:solidFill>
                <a:effectLst/>
                <a:uFillTx/>
                <a:latin typeface="Tw Cen MT"/>
              </a:rPr>
              <a:t>&lt;numéro&gt;</a:t>
            </a:fld>
            <a:endParaRPr lang="fr-FR" sz="10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</p:spTree>
  </p:cSld>
</p:sldLayout>
</file>

<file path=ppt/slideLayouts/slideLayout1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Contenu avec légende">
    <p:bg>
      <p:bgPr>
        <a:gradFill rotWithShape="0">
          <a:gsLst>
            <a:gs pos="0">
              <a:srgbClr val="E9C8EE"/>
            </a:gs>
            <a:gs pos="100000">
              <a:srgbClr val="88AEDB"/>
            </a:gs>
          </a:gsLst>
          <a:lin ang="5400000"/>
        </a:gra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6" name="Picture 2" descr="\\DROBO-FS\QuickDrops\JB\PPTX NG\Droplets\LightingOverlay.png"/>
          <p:cNvPicPr/>
          <p:nvPr/>
        </p:nvPicPr>
        <p:blipFill>
          <a:blip r:embed="rId2">
            <a:alphaModFix amt="80000"/>
          </a:blip>
          <a:stretch/>
        </p:blipFill>
        <p:spPr>
          <a:xfrm>
            <a:off x="0" y="0"/>
            <a:ext cx="12191760" cy="6857640"/>
          </a:xfrm>
          <a:prstGeom prst="rect">
            <a:avLst/>
          </a:prstGeom>
          <a:noFill/>
          <a:ln w="0">
            <a:noFill/>
          </a:ln>
        </p:spPr>
      </p:pic>
      <p:pic>
        <p:nvPicPr>
          <p:cNvPr id="127" name="Picture 10" descr="Droplets-HD-Content-R1d.png"/>
          <p:cNvPicPr/>
          <p:nvPr/>
        </p:nvPicPr>
        <p:blipFill>
          <a:blip r:embed="rId3"/>
          <a:stretch/>
        </p:blipFill>
        <p:spPr>
          <a:xfrm>
            <a:off x="0" y="0"/>
            <a:ext cx="12191760" cy="685764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128" name="PlaceHolder 1"/>
          <p:cNvSpPr>
            <a:spLocks noGrp="1"/>
          </p:cNvSpPr>
          <p:nvPr>
            <p:ph type="title"/>
          </p:nvPr>
        </p:nvSpPr>
        <p:spPr>
          <a:xfrm>
            <a:off x="913680" y="609480"/>
            <a:ext cx="3935160" cy="202284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b">
            <a:noAutofit/>
          </a:bodyPr>
          <a:lstStyle>
            <a:lvl1pPr indent="0" algn="ctr" defTabSz="914400">
              <a:lnSpc>
                <a:spcPct val="90000"/>
              </a:lnSpc>
              <a:buNone/>
              <a:defRPr lang="fr-FR" sz="3200" b="0" u="none" strike="noStrike" cap="all">
                <a:solidFill>
                  <a:schemeClr val="dk1"/>
                </a:solidFill>
                <a:effectLst/>
                <a:uFillTx/>
                <a:latin typeface="Tw Cen MT"/>
              </a:defRPr>
            </a:lvl1pPr>
          </a:lstStyle>
          <a:p>
            <a:pPr indent="0" algn="ctr" defTabSz="914400">
              <a:lnSpc>
                <a:spcPct val="90000"/>
              </a:lnSpc>
              <a:buNone/>
            </a:pPr>
            <a:r>
              <a:rPr lang="fr-FR" sz="3200" b="0" u="none" strike="noStrike" cap="all">
                <a:solidFill>
                  <a:schemeClr val="dk1"/>
                </a:solidFill>
                <a:effectLst/>
                <a:uFillTx/>
                <a:latin typeface="Tw Cen MT"/>
              </a:rPr>
              <a:t>Modifiez le style du titre</a:t>
            </a:r>
            <a:endParaRPr lang="en-US" sz="3200" b="0" u="none" strike="noStrike" cap="all">
              <a:solidFill>
                <a:schemeClr val="dk1"/>
              </a:solidFill>
              <a:effectLst/>
              <a:uFillTx/>
              <a:latin typeface="Tw Cen MT"/>
            </a:endParaRPr>
          </a:p>
        </p:txBody>
      </p:sp>
      <p:sp>
        <p:nvSpPr>
          <p:cNvPr id="129" name="PlaceHolder 2"/>
          <p:cNvSpPr>
            <a:spLocks noGrp="1"/>
          </p:cNvSpPr>
          <p:nvPr>
            <p:ph type="body"/>
          </p:nvPr>
        </p:nvSpPr>
        <p:spPr>
          <a:xfrm>
            <a:off x="5078160" y="609480"/>
            <a:ext cx="6199920" cy="518112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>
            <a:noAutofit/>
          </a:bodyPr>
          <a:lstStyle>
            <a:lvl1pPr algn="l" defTabSz="914400">
              <a:lnSpc>
                <a:spcPct val="12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  <a:defRPr lang="fr-FR" sz="2000" b="0" u="none" strike="noStrike" cap="all">
                <a:solidFill>
                  <a:schemeClr val="dk1"/>
                </a:solidFill>
                <a:effectLst/>
                <a:uFillTx/>
                <a:latin typeface="Tw Cen MT"/>
              </a:defRPr>
            </a:lvl1pPr>
            <a:lvl2pPr lvl="1" algn="l" defTabSz="914400">
              <a:lnSpc>
                <a:spcPct val="12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  <a:defRPr lang="fr-FR" sz="1800" b="0" u="none" strike="noStrike" cap="all">
                <a:solidFill>
                  <a:schemeClr val="dk1"/>
                </a:solidFill>
                <a:effectLst/>
                <a:uFillTx/>
                <a:latin typeface="Tw Cen MT"/>
              </a:defRPr>
            </a:lvl2pPr>
            <a:lvl3pPr lvl="2" algn="l" defTabSz="914400">
              <a:lnSpc>
                <a:spcPct val="12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  <a:defRPr lang="fr-FR" sz="1600" b="0" u="none" strike="noStrike" cap="all">
                <a:solidFill>
                  <a:schemeClr val="dk1"/>
                </a:solidFill>
                <a:effectLst/>
                <a:uFillTx/>
                <a:latin typeface="Tw Cen MT"/>
              </a:defRPr>
            </a:lvl3pPr>
            <a:lvl4pPr lvl="3" algn="l" defTabSz="914400">
              <a:lnSpc>
                <a:spcPct val="12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  <a:defRPr lang="fr-FR" sz="1400" b="0" u="none" strike="noStrike" cap="all">
                <a:solidFill>
                  <a:schemeClr val="dk1"/>
                </a:solidFill>
                <a:effectLst/>
                <a:uFillTx/>
                <a:latin typeface="Tw Cen MT"/>
              </a:defRPr>
            </a:lvl4pPr>
            <a:lvl5pPr lvl="4" algn="l" defTabSz="914400">
              <a:lnSpc>
                <a:spcPct val="12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  <a:defRPr lang="fr-FR" sz="1400" b="0" u="none" strike="noStrike" cap="all">
                <a:solidFill>
                  <a:schemeClr val="dk1"/>
                </a:solidFill>
                <a:effectLst/>
                <a:uFillTx/>
                <a:latin typeface="Tw Cen MT"/>
              </a:defRPr>
            </a:lvl5pPr>
          </a:lstStyle>
          <a:p>
            <a:pPr marL="228600" indent="-228600" algn="l" defTabSz="914400">
              <a:lnSpc>
                <a:spcPct val="12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lang="fr-FR" sz="2000" b="0" u="none" strike="noStrike" cap="all">
                <a:solidFill>
                  <a:schemeClr val="dk1"/>
                </a:solidFill>
                <a:effectLst/>
                <a:uFillTx/>
                <a:latin typeface="Tw Cen MT"/>
              </a:rPr>
              <a:t>Modifiez les styles du texte du masque</a:t>
            </a:r>
            <a:endParaRPr lang="en-US" sz="2000" b="0" u="none" strike="noStrike" cap="all">
              <a:solidFill>
                <a:schemeClr val="dk1"/>
              </a:solidFill>
              <a:effectLst/>
              <a:uFillTx/>
              <a:latin typeface="Tw Cen MT"/>
            </a:endParaRPr>
          </a:p>
          <a:p>
            <a:pPr marL="685800" lvl="1" indent="-228600" algn="l" defTabSz="914400">
              <a:lnSpc>
                <a:spcPct val="12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</a:pPr>
            <a:r>
              <a:rPr lang="fr-FR" sz="1800" b="0" u="none" strike="noStrike" cap="all">
                <a:solidFill>
                  <a:schemeClr val="dk1"/>
                </a:solidFill>
                <a:effectLst/>
                <a:uFillTx/>
                <a:latin typeface="Tw Cen MT"/>
              </a:rPr>
              <a:t>Deuxième niveau</a:t>
            </a:r>
            <a:endParaRPr lang="en-US" sz="1800" b="0" u="none" strike="noStrike" cap="all">
              <a:solidFill>
                <a:schemeClr val="dk1"/>
              </a:solidFill>
              <a:effectLst/>
              <a:uFillTx/>
              <a:latin typeface="Tw Cen MT"/>
            </a:endParaRPr>
          </a:p>
          <a:p>
            <a:pPr marL="1143000" lvl="2" indent="-228600" algn="l" defTabSz="914400">
              <a:lnSpc>
                <a:spcPct val="12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</a:pPr>
            <a:r>
              <a:rPr lang="fr-FR" sz="1600" b="0" u="none" strike="noStrike" cap="all">
                <a:solidFill>
                  <a:schemeClr val="dk1"/>
                </a:solidFill>
                <a:effectLst/>
                <a:uFillTx/>
                <a:latin typeface="Tw Cen MT"/>
              </a:rPr>
              <a:t>Troisième niveau</a:t>
            </a:r>
            <a:endParaRPr lang="en-US" sz="1600" b="0" u="none" strike="noStrike" cap="all">
              <a:solidFill>
                <a:schemeClr val="dk1"/>
              </a:solidFill>
              <a:effectLst/>
              <a:uFillTx/>
              <a:latin typeface="Tw Cen MT"/>
            </a:endParaRPr>
          </a:p>
          <a:p>
            <a:pPr marL="1600200" lvl="3" indent="-228600" algn="l" defTabSz="914400">
              <a:lnSpc>
                <a:spcPct val="12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</a:pPr>
            <a:r>
              <a:rPr lang="fr-FR" sz="1400" b="0" u="none" strike="noStrike" cap="all">
                <a:solidFill>
                  <a:schemeClr val="dk1"/>
                </a:solidFill>
                <a:effectLst/>
                <a:uFillTx/>
                <a:latin typeface="Tw Cen MT"/>
              </a:rPr>
              <a:t>Quatrième niveau</a:t>
            </a:r>
            <a:endParaRPr lang="en-US" sz="1400" b="0" u="none" strike="noStrike" cap="all">
              <a:solidFill>
                <a:schemeClr val="dk1"/>
              </a:solidFill>
              <a:effectLst/>
              <a:uFillTx/>
              <a:latin typeface="Tw Cen MT"/>
            </a:endParaRPr>
          </a:p>
          <a:p>
            <a:pPr marL="2057400" lvl="4" indent="-228600" algn="l" defTabSz="914400">
              <a:lnSpc>
                <a:spcPct val="12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</a:pPr>
            <a:r>
              <a:rPr lang="fr-FR" sz="1400" b="0" u="none" strike="noStrike" cap="all">
                <a:solidFill>
                  <a:schemeClr val="dk1"/>
                </a:solidFill>
                <a:effectLst/>
                <a:uFillTx/>
                <a:latin typeface="Tw Cen MT"/>
              </a:rPr>
              <a:t>Cinquième niveau</a:t>
            </a:r>
            <a:endParaRPr lang="en-US" sz="1400" b="0" u="none" strike="noStrike" cap="all">
              <a:solidFill>
                <a:schemeClr val="dk1"/>
              </a:solidFill>
              <a:effectLst/>
              <a:uFillTx/>
              <a:latin typeface="Tw Cen MT"/>
            </a:endParaRPr>
          </a:p>
        </p:txBody>
      </p:sp>
      <p:sp>
        <p:nvSpPr>
          <p:cNvPr id="130" name="PlaceHolder 3"/>
          <p:cNvSpPr>
            <a:spLocks noGrp="1"/>
          </p:cNvSpPr>
          <p:nvPr>
            <p:ph type="body"/>
          </p:nvPr>
        </p:nvSpPr>
        <p:spPr>
          <a:xfrm>
            <a:off x="913680" y="2632680"/>
            <a:ext cx="3935160" cy="315792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>
            <a:noAutofit/>
          </a:bodyPr>
          <a:lstStyle>
            <a:lvl1pPr indent="0" algn="ctr" defTabSz="914400">
              <a:lnSpc>
                <a:spcPct val="120000"/>
              </a:lnSpc>
              <a:spcBef>
                <a:spcPts val="1001"/>
              </a:spcBef>
              <a:buNone/>
              <a:tabLst>
                <a:tab pos="0" algn="l"/>
              </a:tabLst>
              <a:defRPr lang="fr-FR" sz="1600" b="0" u="none" strike="noStrike" cap="all">
                <a:solidFill>
                  <a:schemeClr val="dk1"/>
                </a:solidFill>
                <a:effectLst/>
                <a:uFillTx/>
                <a:latin typeface="Tw Cen MT"/>
              </a:defRPr>
            </a:lvl1pPr>
          </a:lstStyle>
          <a:p>
            <a:pPr indent="0" algn="ctr" defTabSz="914400">
              <a:lnSpc>
                <a:spcPct val="120000"/>
              </a:lnSpc>
              <a:spcBef>
                <a:spcPts val="1001"/>
              </a:spcBef>
              <a:buNone/>
              <a:tabLst>
                <a:tab pos="0" algn="l"/>
              </a:tabLst>
            </a:pPr>
            <a:r>
              <a:rPr lang="fr-FR" sz="1600" b="0" u="none" strike="noStrike" cap="all">
                <a:solidFill>
                  <a:schemeClr val="dk1"/>
                </a:solidFill>
                <a:effectLst/>
                <a:uFillTx/>
                <a:latin typeface="Tw Cen MT"/>
              </a:rPr>
              <a:t>Modifiez les styles du texte du masque</a:t>
            </a:r>
            <a:endParaRPr lang="en-US" sz="1600" b="0" u="none" strike="noStrike" cap="all">
              <a:solidFill>
                <a:schemeClr val="dk1"/>
              </a:solidFill>
              <a:effectLst/>
              <a:uFillTx/>
              <a:latin typeface="Tw Cen MT"/>
            </a:endParaRPr>
          </a:p>
        </p:txBody>
      </p:sp>
      <p:sp>
        <p:nvSpPr>
          <p:cNvPr id="131" name="PlaceHolder 4"/>
          <p:cNvSpPr>
            <a:spLocks noGrp="1"/>
          </p:cNvSpPr>
          <p:nvPr>
            <p:ph type="dt" idx="46"/>
          </p:nvPr>
        </p:nvSpPr>
        <p:spPr>
          <a:xfrm>
            <a:off x="7678800" y="5883120"/>
            <a:ext cx="2742840" cy="3646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Autofit/>
          </a:bodyPr>
          <a:lstStyle>
            <a:lvl1pPr indent="0" algn="r" defTabSz="457200">
              <a:lnSpc>
                <a:spcPct val="100000"/>
              </a:lnSpc>
              <a:buNone/>
              <a:defRPr lang="en-US" sz="1000" b="0" u="none" strike="noStrike">
                <a:solidFill>
                  <a:schemeClr val="dk1"/>
                </a:solidFill>
                <a:effectLst/>
                <a:uFillTx/>
                <a:latin typeface="Tw Cen MT"/>
              </a:defRPr>
            </a:lvl1pPr>
          </a:lstStyle>
          <a:p>
            <a:pPr indent="0" algn="r" defTabSz="457200">
              <a:lnSpc>
                <a:spcPct val="100000"/>
              </a:lnSpc>
              <a:buNone/>
            </a:pPr>
            <a:r>
              <a:rPr lang="en-US" sz="1000" b="0" u="none" strike="noStrike">
                <a:solidFill>
                  <a:schemeClr val="dk1"/>
                </a:solidFill>
                <a:effectLst/>
                <a:uFillTx/>
                <a:latin typeface="Tw Cen MT"/>
              </a:rPr>
              <a:t>&lt;date/heure&gt;</a:t>
            </a:r>
            <a:endParaRPr lang="fr-FR" sz="10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  <p:sp>
        <p:nvSpPr>
          <p:cNvPr id="132" name="PlaceHolder 5"/>
          <p:cNvSpPr>
            <a:spLocks noGrp="1"/>
          </p:cNvSpPr>
          <p:nvPr>
            <p:ph type="ftr" idx="47"/>
          </p:nvPr>
        </p:nvSpPr>
        <p:spPr>
          <a:xfrm>
            <a:off x="913680" y="5883120"/>
            <a:ext cx="6672600" cy="3646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Autofit/>
          </a:bodyPr>
          <a:lstStyle>
            <a:lvl1pPr indent="0" algn="ctr">
              <a:buNone/>
              <a:defRPr lang="fr-FR" sz="1400" b="0" u="none" strike="noStrike">
                <a:solidFill>
                  <a:srgbClr val="000000"/>
                </a:solidFill>
                <a:effectLst/>
                <a:uFillTx/>
                <a:latin typeface="Times New Roman"/>
              </a:defRPr>
            </a:lvl1pPr>
          </a:lstStyle>
          <a:p>
            <a:pPr indent="0" algn="ctr">
              <a:buNone/>
            </a:pPr>
            <a:r>
              <a:rPr lang="fr-FR" sz="1400" b="0" u="none" strike="noStrike">
                <a:solidFill>
                  <a:srgbClr val="000000"/>
                </a:solidFill>
                <a:effectLst/>
                <a:uFillTx/>
                <a:latin typeface="Times New Roman"/>
              </a:rPr>
              <a:t>&lt;pied de page&gt;</a:t>
            </a:r>
            <a:endParaRPr lang="fr-FR" sz="14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  <p:sp>
        <p:nvSpPr>
          <p:cNvPr id="133" name="PlaceHolder 6"/>
          <p:cNvSpPr>
            <a:spLocks noGrp="1"/>
          </p:cNvSpPr>
          <p:nvPr>
            <p:ph type="sldNum" idx="48"/>
          </p:nvPr>
        </p:nvSpPr>
        <p:spPr>
          <a:xfrm>
            <a:off x="10514160" y="5883120"/>
            <a:ext cx="763920" cy="3646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Autofit/>
          </a:bodyPr>
          <a:lstStyle>
            <a:lvl1pPr indent="0" algn="r" defTabSz="457200">
              <a:lnSpc>
                <a:spcPct val="100000"/>
              </a:lnSpc>
              <a:buNone/>
              <a:defRPr lang="en-US" sz="1000" b="0" u="none" strike="noStrike">
                <a:solidFill>
                  <a:schemeClr val="dk1"/>
                </a:solidFill>
                <a:effectLst/>
                <a:uFillTx/>
                <a:latin typeface="Tw Cen MT"/>
              </a:defRPr>
            </a:lvl1pPr>
          </a:lstStyle>
          <a:p>
            <a:pPr indent="0" algn="r" defTabSz="457200">
              <a:lnSpc>
                <a:spcPct val="100000"/>
              </a:lnSpc>
              <a:buNone/>
            </a:pPr>
            <a:fld id="{5388CDC1-B2EC-4C90-9D18-7644A4D66DCF}" type="slidenum">
              <a:rPr lang="en-US" sz="1000" b="0" u="none" strike="noStrike">
                <a:solidFill>
                  <a:schemeClr val="dk1"/>
                </a:solidFill>
                <a:effectLst/>
                <a:uFillTx/>
                <a:latin typeface="Tw Cen MT"/>
              </a:rPr>
              <a:t>&lt;numéro&gt;</a:t>
            </a:fld>
            <a:endParaRPr lang="fr-FR" sz="10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</p:spTree>
  </p:cSld>
</p:sldLayout>
</file>

<file path=ppt/slideLayouts/slideLayout1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Image avec légende">
    <p:bg>
      <p:bgPr>
        <a:gradFill rotWithShape="0">
          <a:gsLst>
            <a:gs pos="0">
              <a:srgbClr val="E9C8EE"/>
            </a:gs>
            <a:gs pos="100000">
              <a:srgbClr val="88AEDB"/>
            </a:gs>
          </a:gsLst>
          <a:lin ang="5400000"/>
        </a:gra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4" name="Picture 2" descr="\\DROBO-FS\QuickDrops\JB\PPTX NG\Droplets\LightingOverlay.png"/>
          <p:cNvPicPr/>
          <p:nvPr/>
        </p:nvPicPr>
        <p:blipFill>
          <a:blip r:embed="rId2">
            <a:alphaModFix amt="80000"/>
          </a:blip>
          <a:stretch/>
        </p:blipFill>
        <p:spPr>
          <a:xfrm>
            <a:off x="0" y="0"/>
            <a:ext cx="12191760" cy="6857640"/>
          </a:xfrm>
          <a:prstGeom prst="rect">
            <a:avLst/>
          </a:prstGeom>
          <a:noFill/>
          <a:ln w="0">
            <a:noFill/>
          </a:ln>
        </p:spPr>
      </p:pic>
      <p:pic>
        <p:nvPicPr>
          <p:cNvPr id="135" name="Picture 9" descr="Droplets-HD-Content-R1d.png"/>
          <p:cNvPicPr/>
          <p:nvPr/>
        </p:nvPicPr>
        <p:blipFill>
          <a:blip r:embed="rId3"/>
          <a:stretch/>
        </p:blipFill>
        <p:spPr>
          <a:xfrm>
            <a:off x="0" y="0"/>
            <a:ext cx="12191760" cy="685764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136" name="PlaceHolder 1"/>
          <p:cNvSpPr>
            <a:spLocks noGrp="1"/>
          </p:cNvSpPr>
          <p:nvPr>
            <p:ph type="title"/>
          </p:nvPr>
        </p:nvSpPr>
        <p:spPr>
          <a:xfrm>
            <a:off x="913680" y="609480"/>
            <a:ext cx="5934600" cy="202284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b">
            <a:noAutofit/>
          </a:bodyPr>
          <a:lstStyle>
            <a:lvl1pPr indent="0" algn="ctr" defTabSz="914400">
              <a:lnSpc>
                <a:spcPct val="90000"/>
              </a:lnSpc>
              <a:buNone/>
              <a:defRPr lang="fr-FR" sz="3200" b="0" u="none" strike="noStrike" cap="all">
                <a:solidFill>
                  <a:schemeClr val="dk1"/>
                </a:solidFill>
                <a:effectLst/>
                <a:uFillTx/>
                <a:latin typeface="Tw Cen MT"/>
              </a:defRPr>
            </a:lvl1pPr>
          </a:lstStyle>
          <a:p>
            <a:pPr indent="0" algn="ctr" defTabSz="914400">
              <a:lnSpc>
                <a:spcPct val="90000"/>
              </a:lnSpc>
              <a:buNone/>
            </a:pPr>
            <a:r>
              <a:rPr lang="fr-FR" sz="3200" b="0" u="none" strike="noStrike" cap="all">
                <a:solidFill>
                  <a:schemeClr val="dk1"/>
                </a:solidFill>
                <a:effectLst/>
                <a:uFillTx/>
                <a:latin typeface="Tw Cen MT"/>
              </a:rPr>
              <a:t>Modifiez le style du titre</a:t>
            </a:r>
            <a:endParaRPr lang="en-US" sz="3200" b="0" u="none" strike="noStrike" cap="all">
              <a:solidFill>
                <a:schemeClr val="dk1"/>
              </a:solidFill>
              <a:effectLst/>
              <a:uFillTx/>
              <a:latin typeface="Tw Cen MT"/>
            </a:endParaRPr>
          </a:p>
        </p:txBody>
      </p:sp>
      <p:sp>
        <p:nvSpPr>
          <p:cNvPr id="137" name="PlaceHolder 2"/>
          <p:cNvSpPr>
            <a:spLocks noGrp="1"/>
          </p:cNvSpPr>
          <p:nvPr>
            <p:ph type="body"/>
          </p:nvPr>
        </p:nvSpPr>
        <p:spPr>
          <a:xfrm>
            <a:off x="7424640" y="609480"/>
            <a:ext cx="3255120" cy="5181120"/>
          </a:xfrm>
          <a:prstGeom prst="rect">
            <a:avLst/>
          </a:prstGeom>
          <a:noFill/>
          <a:ln cap="sq" w="82440">
            <a:solidFill>
              <a:schemeClr val="lt2">
                <a:lumMod val="60000"/>
                <a:lumOff val="40000"/>
              </a:schemeClr>
            </a:solidFill>
            <a:miter/>
          </a:ln>
        </p:spPr>
        <p:txBody>
          <a:bodyPr lIns="90000" tIns="45000" rIns="90000" bIns="45000" anchor="t">
            <a:noAutofit/>
          </a:bodyPr>
          <a:lstStyle>
            <a:lvl1pPr indent="0" algn="l" defTabSz="457200">
              <a:lnSpc>
                <a:spcPct val="100000"/>
              </a:lnSpc>
              <a:buNone/>
              <a:tabLst>
                <a:tab pos="0" algn="l"/>
              </a:tabLst>
              <a:defRPr lang="fr-FR" sz="3200" b="0" u="none" strike="noStrike">
                <a:solidFill>
                  <a:schemeClr val="dk1"/>
                </a:solidFill>
                <a:effectLst/>
                <a:uFillTx/>
                <a:latin typeface="Tw Cen MT"/>
              </a:defRPr>
            </a:lvl1pPr>
          </a:lstStyle>
          <a:p>
            <a:pPr indent="0" algn="l" defTabSz="457200">
              <a:lnSpc>
                <a:spcPct val="100000"/>
              </a:lnSpc>
              <a:buNone/>
              <a:tabLst>
                <a:tab pos="0" algn="l"/>
              </a:tabLst>
            </a:pPr>
            <a:r>
              <a:rPr lang="fr-FR" sz="3200" b="0" u="none" strike="noStrike">
                <a:solidFill>
                  <a:schemeClr val="dk1"/>
                </a:solidFill>
                <a:effectLst/>
                <a:uFillTx/>
                <a:latin typeface="Tw Cen MT"/>
              </a:rPr>
              <a:t>Cliquez sur l'icône pour ajouter une image</a:t>
            </a:r>
            <a:endParaRPr lang="en-US" sz="3200" b="0" u="none" strike="noStrike" cap="all">
              <a:solidFill>
                <a:schemeClr val="dk1"/>
              </a:solidFill>
              <a:effectLst/>
              <a:uFillTx/>
              <a:latin typeface="Tw Cen MT"/>
            </a:endParaRPr>
          </a:p>
        </p:txBody>
      </p:sp>
      <p:sp>
        <p:nvSpPr>
          <p:cNvPr id="138" name="PlaceHolder 3"/>
          <p:cNvSpPr>
            <a:spLocks noGrp="1"/>
          </p:cNvSpPr>
          <p:nvPr>
            <p:ph type="body"/>
          </p:nvPr>
        </p:nvSpPr>
        <p:spPr>
          <a:xfrm>
            <a:off x="913680" y="2632680"/>
            <a:ext cx="5934600" cy="315792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>
            <a:noAutofit/>
          </a:bodyPr>
          <a:lstStyle>
            <a:lvl1pPr indent="0" algn="ctr" defTabSz="914400">
              <a:lnSpc>
                <a:spcPct val="120000"/>
              </a:lnSpc>
              <a:spcBef>
                <a:spcPts val="1001"/>
              </a:spcBef>
              <a:buNone/>
              <a:tabLst>
                <a:tab pos="0" algn="l"/>
              </a:tabLst>
              <a:defRPr lang="fr-FR" sz="1600" b="0" u="none" strike="noStrike" cap="all">
                <a:solidFill>
                  <a:schemeClr val="dk1"/>
                </a:solidFill>
                <a:effectLst/>
                <a:uFillTx/>
                <a:latin typeface="Tw Cen MT"/>
              </a:defRPr>
            </a:lvl1pPr>
          </a:lstStyle>
          <a:p>
            <a:pPr indent="0" algn="ctr" defTabSz="914400">
              <a:lnSpc>
                <a:spcPct val="120000"/>
              </a:lnSpc>
              <a:spcBef>
                <a:spcPts val="1001"/>
              </a:spcBef>
              <a:buNone/>
              <a:tabLst>
                <a:tab pos="0" algn="l"/>
              </a:tabLst>
            </a:pPr>
            <a:r>
              <a:rPr lang="fr-FR" sz="1600" b="0" u="none" strike="noStrike" cap="all">
                <a:solidFill>
                  <a:schemeClr val="dk1"/>
                </a:solidFill>
                <a:effectLst/>
                <a:uFillTx/>
                <a:latin typeface="Tw Cen MT"/>
              </a:rPr>
              <a:t>Modifiez les styles du texte du masque</a:t>
            </a:r>
            <a:endParaRPr lang="en-US" sz="1600" b="0" u="none" strike="noStrike" cap="all">
              <a:solidFill>
                <a:schemeClr val="dk1"/>
              </a:solidFill>
              <a:effectLst/>
              <a:uFillTx/>
              <a:latin typeface="Tw Cen MT"/>
            </a:endParaRPr>
          </a:p>
        </p:txBody>
      </p:sp>
      <p:sp>
        <p:nvSpPr>
          <p:cNvPr id="139" name="PlaceHolder 4"/>
          <p:cNvSpPr>
            <a:spLocks noGrp="1"/>
          </p:cNvSpPr>
          <p:nvPr>
            <p:ph type="dt" idx="49"/>
          </p:nvPr>
        </p:nvSpPr>
        <p:spPr>
          <a:xfrm>
            <a:off x="7678800" y="5883120"/>
            <a:ext cx="2742840" cy="3646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Autofit/>
          </a:bodyPr>
          <a:lstStyle>
            <a:lvl1pPr indent="0" algn="r" defTabSz="457200">
              <a:lnSpc>
                <a:spcPct val="100000"/>
              </a:lnSpc>
              <a:buNone/>
              <a:defRPr lang="en-US" sz="1000" b="0" u="none" strike="noStrike">
                <a:solidFill>
                  <a:schemeClr val="dk1"/>
                </a:solidFill>
                <a:effectLst/>
                <a:uFillTx/>
                <a:latin typeface="Tw Cen MT"/>
              </a:defRPr>
            </a:lvl1pPr>
          </a:lstStyle>
          <a:p>
            <a:pPr indent="0" algn="r" defTabSz="457200">
              <a:lnSpc>
                <a:spcPct val="100000"/>
              </a:lnSpc>
              <a:buNone/>
            </a:pPr>
            <a:r>
              <a:rPr lang="en-US" sz="1000" b="0" u="none" strike="noStrike">
                <a:solidFill>
                  <a:schemeClr val="dk1"/>
                </a:solidFill>
                <a:effectLst/>
                <a:uFillTx/>
                <a:latin typeface="Tw Cen MT"/>
              </a:rPr>
              <a:t>&lt;date/heure&gt;</a:t>
            </a:r>
            <a:endParaRPr lang="fr-FR" sz="10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  <p:sp>
        <p:nvSpPr>
          <p:cNvPr id="140" name="PlaceHolder 5"/>
          <p:cNvSpPr>
            <a:spLocks noGrp="1"/>
          </p:cNvSpPr>
          <p:nvPr>
            <p:ph type="ftr" idx="50"/>
          </p:nvPr>
        </p:nvSpPr>
        <p:spPr>
          <a:xfrm>
            <a:off x="913680" y="5883120"/>
            <a:ext cx="6672600" cy="3646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Autofit/>
          </a:bodyPr>
          <a:lstStyle>
            <a:lvl1pPr indent="0" algn="ctr">
              <a:buNone/>
              <a:defRPr lang="fr-FR" sz="1400" b="0" u="none" strike="noStrike">
                <a:solidFill>
                  <a:srgbClr val="000000"/>
                </a:solidFill>
                <a:effectLst/>
                <a:uFillTx/>
                <a:latin typeface="Times New Roman"/>
              </a:defRPr>
            </a:lvl1pPr>
          </a:lstStyle>
          <a:p>
            <a:pPr indent="0" algn="ctr">
              <a:buNone/>
            </a:pPr>
            <a:r>
              <a:rPr lang="fr-FR" sz="1400" b="0" u="none" strike="noStrike">
                <a:solidFill>
                  <a:srgbClr val="000000"/>
                </a:solidFill>
                <a:effectLst/>
                <a:uFillTx/>
                <a:latin typeface="Times New Roman"/>
              </a:rPr>
              <a:t>&lt;pied de page&gt;</a:t>
            </a:r>
            <a:endParaRPr lang="fr-FR" sz="14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  <p:sp>
        <p:nvSpPr>
          <p:cNvPr id="141" name="PlaceHolder 6"/>
          <p:cNvSpPr>
            <a:spLocks noGrp="1"/>
          </p:cNvSpPr>
          <p:nvPr>
            <p:ph type="sldNum" idx="51"/>
          </p:nvPr>
        </p:nvSpPr>
        <p:spPr>
          <a:xfrm>
            <a:off x="10514160" y="5883120"/>
            <a:ext cx="763920" cy="3646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Autofit/>
          </a:bodyPr>
          <a:lstStyle>
            <a:lvl1pPr indent="0" algn="r" defTabSz="457200">
              <a:lnSpc>
                <a:spcPct val="100000"/>
              </a:lnSpc>
              <a:buNone/>
              <a:defRPr lang="en-US" sz="1000" b="0" u="none" strike="noStrike">
                <a:solidFill>
                  <a:schemeClr val="dk1"/>
                </a:solidFill>
                <a:effectLst/>
                <a:uFillTx/>
                <a:latin typeface="Tw Cen MT"/>
              </a:defRPr>
            </a:lvl1pPr>
          </a:lstStyle>
          <a:p>
            <a:pPr indent="0" algn="r" defTabSz="457200">
              <a:lnSpc>
                <a:spcPct val="100000"/>
              </a:lnSpc>
              <a:buNone/>
            </a:pPr>
            <a:fld id="{726A3A91-3CBD-4B26-80F9-3A2913576061}" type="slidenum">
              <a:rPr lang="en-US" sz="1000" b="0" u="none" strike="noStrike">
                <a:solidFill>
                  <a:schemeClr val="dk1"/>
                </a:solidFill>
                <a:effectLst/>
                <a:uFillTx/>
                <a:latin typeface="Tw Cen MT"/>
              </a:rPr>
              <a:t>&lt;numéro&gt;</a:t>
            </a:fld>
            <a:endParaRPr lang="fr-FR" sz="10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</p:spTree>
  </p:cSld>
</p:sldLayout>
</file>

<file path=ppt/slideMasters/_rels/slideMaster1.xml.rels><?xml version="1.0" encoding="UTF-8"?>
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5" Type="http://schemas.openxmlformats.org/officeDocument/2006/relationships/slideLayout" Target="../slideLayouts/slideLayout4.xml"/><Relationship Id="rId6" Type="http://schemas.openxmlformats.org/officeDocument/2006/relationships/slideLayout" Target="../slideLayouts/slideLayout5.xml"/><Relationship Id="rId7" Type="http://schemas.openxmlformats.org/officeDocument/2006/relationships/slideLayout" Target="../slideLayouts/slideLayout6.xml"/><Relationship Id="rId8" Type="http://schemas.openxmlformats.org/officeDocument/2006/relationships/slideLayout" Target="../slideLayouts/slideLayout7.xml"/><Relationship Id="rId9" Type="http://schemas.openxmlformats.org/officeDocument/2006/relationships/slideLayout" Target="../slideLayouts/slideLayout8.xml"/><Relationship Id="rId10" Type="http://schemas.openxmlformats.org/officeDocument/2006/relationships/slideLayout" Target="../slideLayouts/slideLayout9.xml"/><Relationship Id="rId11" Type="http://schemas.openxmlformats.org/officeDocument/2006/relationships/slideLayout" Target="../slideLayouts/slideLayout10.xml"/><Relationship Id="rId12" Type="http://schemas.openxmlformats.org/officeDocument/2006/relationships/slideLayout" Target="../slideLayouts/slideLayout11.xml"/><Relationship Id="rId13" Type="http://schemas.openxmlformats.org/officeDocument/2006/relationships/slideLayout" Target="../slideLayouts/slideLayout12.xml"/><Relationship Id="rId14" Type="http://schemas.openxmlformats.org/officeDocument/2006/relationships/slideLayout" Target="../slideLayouts/slideLayout13.xml"/><Relationship Id="rId15" Type="http://schemas.openxmlformats.org/officeDocument/2006/relationships/slideLayout" Target="../slideLayouts/slideLayout14.xml"/><Relationship Id="rId16" Type="http://schemas.openxmlformats.org/officeDocument/2006/relationships/slideLayout" Target="../slideLayouts/slideLayout15.xml"/><Relationship Id="rId17" Type="http://schemas.openxmlformats.org/officeDocument/2006/relationships/slideLayout" Target="../slideLayouts/slideLayout16.xml"/><Relationship Id="rId18" Type="http://schemas.openxmlformats.org/officeDocument/2006/relationships/slideLayout" Target="../slideLayouts/slideLayout17.xml"/>
</Relationships>
</file>

<file path=ppt/slideMasters/slideMaster1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  <p:sldLayoutId id="2147483661" r:id="rId14"/>
    <p:sldLayoutId id="2147483662" r:id="rId15"/>
    <p:sldLayoutId id="2147483663" r:id="rId16"/>
    <p:sldLayoutId id="2147483664" r:id="rId17"/>
    <p:sldLayoutId id="2147483665" r:id="rId18"/>
  </p:sldLayoutIdLst>
</p:sldMaster>
</file>

<file path=ppt/slides/_rels/slide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
</Relationships>
</file>

<file path=ppt/slides/_rels/slide2.xml.rels><?xml version="1.0" encoding="UTF-8"?>
<Relationships xmlns="http://schemas.openxmlformats.org/package/2006/relationships"><Relationship Id="rId1" Type="http://schemas.openxmlformats.org/officeDocument/2006/relationships/image" Target="../media/image4.png"/><Relationship Id="rId2" Type="http://schemas.openxmlformats.org/officeDocument/2006/relationships/slideLayout" Target="../slideLayouts/slideLayout14.xml"/>
</Relationships>
</file>

<file path=ppt/slides/_rels/slide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0.xml"/>
</Relationships>
</file>

<file path=ppt/slides/_rels/slide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7.xml"/>
</Relationships>
</file>

<file path=ppt/slides/_rels/slide5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0.xml"/>
</Relationships>
</file>

<file path=ppt/slides/_rels/slide6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0.xml"/>
</Relationships>
</file>

<file path=ppt/slides/_rels/slide7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0.xml"/>
</Relationships>
</file>

<file path=ppt/slides/_rels/slide8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0.xml"/>
</Relationships>
</file>

<file path=ppt/slides/_rels/slide9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0.xml"/>
</Relationships>
</file>

<file path=ppt/slides/_rels/slide10.xml.rels><?xml version="1.0" encoding="UTF-8"?>
<Relationships xmlns="http://schemas.openxmlformats.org/package/2006/relationships"><Relationship Id="rId1" Type="http://schemas.openxmlformats.org/officeDocument/2006/relationships/image" Target="../media/image4.png"/><Relationship Id="rId2" Type="http://schemas.openxmlformats.org/officeDocument/2006/relationships/image" Target="../media/image5.jpeg"/><Relationship Id="rId3" Type="http://schemas.openxmlformats.org/officeDocument/2006/relationships/slideLayout" Target="../slideLayouts/slideLayout10.xml"/>
</Relationships>
</file>

<file path=ppt/slides/_rels/slide1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0.xml"/>
</Relationships>
</file>

<file path=ppt/slides/_rels/slide1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1.xml"/>
</Relationships>
</file>

<file path=ppt/slides/_rels/slide1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0.xml"/>
</Relationships>
</file>

<file path=ppt/slides/_rels/slide1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0.xml"/>
</Relationships>
</file>

<file path=ppt/slides/_rels/slide15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0.xml"/>
</Relationships>
</file>

<file path=ppt/slides/_rels/slide16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0.xml"/>
</Relationships>
</file>

<file path=ppt/slides/_rels/slide17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0.xml"/>
</Relationships>
</file>

<file path=ppt/slides/_rels/slide18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0.xml"/>
</Relationships>
</file>

<file path=ppt/slides/_rels/slide19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0.xml"/>
</Relationships>
</file>

<file path=ppt/slides/_rels/slide20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0.xml"/>
</Relationships>
</file>

<file path=ppt/slides/_rels/slide2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0.xml"/>
</Relationships>
</file>

<file path=ppt/slides/_rels/slide2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0.xml"/>
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PlaceHolder 1"/>
          <p:cNvSpPr>
            <a:spLocks noGrp="1"/>
          </p:cNvSpPr>
          <p:nvPr>
            <p:ph type="title"/>
          </p:nvPr>
        </p:nvSpPr>
        <p:spPr>
          <a:xfrm>
            <a:off x="1751040" y="1300680"/>
            <a:ext cx="8689680" cy="250884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b">
            <a:noAutofit/>
          </a:bodyPr>
          <a:p>
            <a:pPr indent="0" algn="ctr" defTabSz="914400">
              <a:lnSpc>
                <a:spcPct val="90000"/>
              </a:lnSpc>
              <a:buNone/>
            </a:pPr>
            <a:r>
              <a:rPr lang="fr-FR" sz="4800" b="1" u="none" strike="noStrike" cap="all">
                <a:solidFill>
                  <a:schemeClr val="dk1"/>
                </a:solidFill>
                <a:effectLst/>
                <a:uFillTx/>
                <a:latin typeface="Tw Cen MT"/>
              </a:rPr>
              <a:t>Réunion de rentrée</a:t>
            </a:r>
            <a:br>
              <a:rPr sz="4800"/>
            </a:br>
            <a:endParaRPr lang="en-US" sz="4800" b="0" u="none" strike="noStrike" cap="all">
              <a:solidFill>
                <a:schemeClr val="dk1"/>
              </a:solidFill>
              <a:effectLst/>
              <a:uFillTx/>
              <a:latin typeface="Tw Cen MT"/>
            </a:endParaRPr>
          </a:p>
        </p:txBody>
      </p:sp>
      <p:sp>
        <p:nvSpPr>
          <p:cNvPr id="143" name="PlaceHolder 2"/>
          <p:cNvSpPr>
            <a:spLocks noGrp="1"/>
          </p:cNvSpPr>
          <p:nvPr>
            <p:ph type="subTitle"/>
          </p:nvPr>
        </p:nvSpPr>
        <p:spPr>
          <a:xfrm>
            <a:off x="1751040" y="3886200"/>
            <a:ext cx="8689680" cy="137124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>
            <a:noAutofit/>
          </a:bodyPr>
          <a:p>
            <a:pPr indent="0" algn="ctr" defTabSz="914400">
              <a:lnSpc>
                <a:spcPct val="120000"/>
              </a:lnSpc>
              <a:spcBef>
                <a:spcPts val="1001"/>
              </a:spcBef>
              <a:buNone/>
              <a:tabLst>
                <a:tab pos="0" algn="l"/>
              </a:tabLst>
            </a:pPr>
            <a:r>
              <a:rPr lang="fr-FR" sz="2200" b="0" u="none" strike="noStrike" cap="all">
                <a:solidFill>
                  <a:schemeClr val="lt1">
                    <a:lumMod val="50000"/>
                  </a:schemeClr>
                </a:solidFill>
                <a:effectLst/>
                <a:uFillTx/>
                <a:latin typeface="Tw Cen MT"/>
              </a:rPr>
              <a:t>2026-2027</a:t>
            </a:r>
            <a:endParaRPr lang="fr-FR" sz="2200" b="0" u="none" strike="noStrike" cap="all">
              <a:solidFill>
                <a:schemeClr val="lt1">
                  <a:lumMod val="50000"/>
                </a:schemeClr>
              </a:solidFill>
              <a:effectLst/>
              <a:uFillTx/>
              <a:latin typeface="Tw Cen MT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PlaceHolder 1"/>
          <p:cNvSpPr>
            <a:spLocks noGrp="1"/>
          </p:cNvSpPr>
          <p:nvPr>
            <p:ph type="title"/>
          </p:nvPr>
        </p:nvSpPr>
        <p:spPr>
          <a:xfrm>
            <a:off x="913680" y="618480"/>
            <a:ext cx="10364040" cy="15958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Autofit/>
          </a:bodyPr>
          <a:p>
            <a:pPr indent="0" algn="ctr" defTabSz="914400">
              <a:lnSpc>
                <a:spcPct val="90000"/>
              </a:lnSpc>
              <a:buNone/>
            </a:pPr>
            <a:r>
              <a:rPr lang="fr-FR" sz="3600" b="1" u="none" strike="noStrike" cap="all">
                <a:solidFill>
                  <a:schemeClr val="dk1"/>
                </a:solidFill>
                <a:effectLst/>
                <a:uFillTx/>
                <a:latin typeface="Tw Cen MT"/>
              </a:rPr>
              <a:t>Fonctionnement de la classe de PS MS</a:t>
            </a:r>
            <a:br>
              <a:rPr sz="3600"/>
            </a:br>
            <a:endParaRPr lang="en-US" sz="3600" b="0" u="none" strike="noStrike" cap="all">
              <a:solidFill>
                <a:schemeClr val="dk1"/>
              </a:solidFill>
              <a:effectLst/>
              <a:uFillTx/>
              <a:latin typeface="Tw Cen MT"/>
            </a:endParaRPr>
          </a:p>
        </p:txBody>
      </p:sp>
      <p:sp>
        <p:nvSpPr>
          <p:cNvPr id="145" name="AutoShape 2" descr="Image"/>
          <p:cNvSpPr/>
          <p:nvPr/>
        </p:nvSpPr>
        <p:spPr>
          <a:xfrm>
            <a:off x="5943600" y="3276720"/>
            <a:ext cx="304560" cy="3045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numCol="1" spcCol="0" anchor="t">
            <a:noAutofit/>
          </a:bodyPr>
          <a:p>
            <a:endParaRPr lang="fr-FR" sz="1800" b="0" u="none" strike="noStrike">
              <a:solidFill>
                <a:schemeClr val="dk1"/>
              </a:solidFill>
              <a:effectLst/>
              <a:uFillTx/>
              <a:latin typeface="Tw Cen MT"/>
            </a:endParaRPr>
          </a:p>
        </p:txBody>
      </p:sp>
      <p:sp>
        <p:nvSpPr>
          <p:cNvPr id="146" name="AutoShape 4" descr="Image"/>
          <p:cNvSpPr/>
          <p:nvPr/>
        </p:nvSpPr>
        <p:spPr>
          <a:xfrm>
            <a:off x="6095880" y="3429000"/>
            <a:ext cx="304560" cy="3045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numCol="1" spcCol="0" anchor="t">
            <a:noAutofit/>
          </a:bodyPr>
          <a:p>
            <a:endParaRPr lang="fr-FR" sz="1800" b="0" u="none" strike="noStrike">
              <a:solidFill>
                <a:schemeClr val="dk1"/>
              </a:solidFill>
              <a:effectLst/>
              <a:uFillTx/>
              <a:latin typeface="Tw Cen MT"/>
            </a:endParaRPr>
          </a:p>
        </p:txBody>
      </p:sp>
      <p:pic>
        <p:nvPicPr>
          <p:cNvPr id="147" name="Image 4" descr="Le loup qui... (Personnage : Loup qui faisait le tour du monde ..."/>
          <p:cNvPicPr/>
          <p:nvPr/>
        </p:nvPicPr>
        <p:blipFill>
          <a:blip r:embed="rId1"/>
          <a:stretch/>
        </p:blipFill>
        <p:spPr>
          <a:xfrm>
            <a:off x="4030560" y="1976400"/>
            <a:ext cx="3661560" cy="3514680"/>
          </a:xfrm>
          <a:prstGeom prst="rect">
            <a:avLst/>
          </a:prstGeom>
          <a:noFill/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PlaceHolder 1"/>
          <p:cNvSpPr>
            <a:spLocks noGrp="1"/>
          </p:cNvSpPr>
          <p:nvPr>
            <p:ph type="title"/>
          </p:nvPr>
        </p:nvSpPr>
        <p:spPr>
          <a:xfrm>
            <a:off x="913680" y="618480"/>
            <a:ext cx="10364040" cy="15958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rmAutofit lnSpcReduction="9999"/>
          </a:bodyPr>
          <a:p>
            <a:pPr indent="0" algn="ctr" defTabSz="914400">
              <a:lnSpc>
                <a:spcPct val="90000"/>
              </a:lnSpc>
              <a:buNone/>
            </a:pPr>
            <a:r>
              <a:rPr lang="fr-FR" sz="3600" b="0" u="none" strike="noStrike" cap="all">
                <a:solidFill>
                  <a:schemeClr val="dk1"/>
                </a:solidFill>
                <a:effectLst/>
                <a:uFillTx/>
                <a:latin typeface="Tw Cen MT"/>
              </a:rPr>
              <a:t>1) </a:t>
            </a:r>
            <a:r>
              <a:rPr lang="fr-FR" sz="3600" b="0" u="sng" strike="noStrike" cap="all">
                <a:solidFill>
                  <a:schemeClr val="dk1"/>
                </a:solidFill>
                <a:effectLst/>
                <a:uFillTx/>
                <a:latin typeface="Tw Cen MT"/>
              </a:rPr>
              <a:t>Présentation de la classe </a:t>
            </a:r>
            <a:r>
              <a:rPr lang="fr-FR" sz="3600" b="0" u="none" strike="noStrike" cap="all">
                <a:solidFill>
                  <a:schemeClr val="dk1"/>
                </a:solidFill>
                <a:effectLst/>
                <a:uFillTx/>
                <a:latin typeface="Tw Cen MT"/>
              </a:rPr>
              <a:t>:</a:t>
            </a:r>
            <a:br>
              <a:rPr sz="3600"/>
            </a:br>
            <a:r>
              <a:rPr lang="fr-FR" sz="3600" b="0" u="none" strike="noStrike" cap="all">
                <a:solidFill>
                  <a:schemeClr val="dk1"/>
                </a:solidFill>
                <a:effectLst/>
                <a:uFillTx/>
                <a:latin typeface="Tw Cen MT"/>
              </a:rPr>
              <a:t> </a:t>
            </a:r>
            <a:br>
              <a:rPr sz="3600"/>
            </a:br>
            <a:endParaRPr lang="en-US" sz="3600" b="0" u="none" strike="noStrike" cap="all">
              <a:solidFill>
                <a:schemeClr val="dk1"/>
              </a:solidFill>
              <a:effectLst/>
              <a:uFillTx/>
              <a:latin typeface="Tw Cen MT"/>
            </a:endParaRPr>
          </a:p>
        </p:txBody>
      </p:sp>
      <p:sp>
        <p:nvSpPr>
          <p:cNvPr id="149" name="PlaceHolder 2"/>
          <p:cNvSpPr>
            <a:spLocks noGrp="1"/>
          </p:cNvSpPr>
          <p:nvPr>
            <p:ph/>
          </p:nvPr>
        </p:nvSpPr>
        <p:spPr>
          <a:xfrm>
            <a:off x="913680" y="2367000"/>
            <a:ext cx="10363320" cy="342360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>
            <a:normAutofit fontScale="55000" lnSpcReduction="19999"/>
          </a:bodyPr>
          <a:p>
            <a:pPr indent="0" algn="ctr" defTabSz="914400">
              <a:lnSpc>
                <a:spcPct val="120000"/>
              </a:lnSpc>
              <a:spcBef>
                <a:spcPts val="1001"/>
              </a:spcBef>
              <a:buNone/>
              <a:tabLst>
                <a:tab pos="0" algn="l"/>
              </a:tabLst>
            </a:pPr>
            <a:r>
              <a:rPr lang="fr-FR" sz="5400" b="0" u="none" strike="noStrike" cap="all">
                <a:solidFill>
                  <a:schemeClr val="dk1"/>
                </a:solidFill>
                <a:effectLst/>
                <a:uFillTx/>
                <a:latin typeface="Tw Cen MT"/>
              </a:rPr>
              <a:t>9 PS - 17 MS soient 26 élèves</a:t>
            </a:r>
            <a:endParaRPr lang="en-US" sz="5400" b="0" u="none" strike="noStrike" cap="all">
              <a:solidFill>
                <a:schemeClr val="dk1"/>
              </a:solidFill>
              <a:effectLst/>
              <a:uFillTx/>
              <a:latin typeface="Tw Cen MT"/>
            </a:endParaRPr>
          </a:p>
          <a:p>
            <a:pPr indent="0" algn="ctr" defTabSz="914400">
              <a:lnSpc>
                <a:spcPct val="120000"/>
              </a:lnSpc>
              <a:spcBef>
                <a:spcPts val="1001"/>
              </a:spcBef>
              <a:buNone/>
              <a:tabLst>
                <a:tab pos="0" algn="l"/>
              </a:tabLst>
            </a:pPr>
            <a:br>
              <a:rPr sz="5400"/>
            </a:br>
            <a:r>
              <a:rPr lang="fr-FR" sz="5400" b="0" u="none" strike="noStrike" cap="all">
                <a:solidFill>
                  <a:schemeClr val="dk1"/>
                </a:solidFill>
                <a:effectLst/>
                <a:uFillTx/>
                <a:latin typeface="Tw Cen MT"/>
              </a:rPr>
              <a:t>Maitresse CATHERINE JANDOT</a:t>
            </a:r>
            <a:endParaRPr lang="en-US" sz="5400" b="0" u="none" strike="noStrike" cap="all">
              <a:solidFill>
                <a:schemeClr val="dk1"/>
              </a:solidFill>
              <a:effectLst/>
              <a:uFillTx/>
              <a:latin typeface="Tw Cen MT"/>
            </a:endParaRPr>
          </a:p>
          <a:p>
            <a:pPr indent="0" algn="ctr" defTabSz="914400">
              <a:lnSpc>
                <a:spcPct val="120000"/>
              </a:lnSpc>
              <a:spcBef>
                <a:spcPts val="1001"/>
              </a:spcBef>
              <a:buNone/>
              <a:tabLst>
                <a:tab pos="0" algn="l"/>
              </a:tabLst>
            </a:pPr>
            <a:r>
              <a:rPr lang="fr-FR" sz="5400" b="0" u="none" strike="noStrike" cap="all">
                <a:solidFill>
                  <a:schemeClr val="dk1"/>
                </a:solidFill>
                <a:effectLst/>
                <a:uFillTx/>
                <a:latin typeface="Tw Cen MT"/>
              </a:rPr>
              <a:t>Florence Fagandet : ATSEM</a:t>
            </a:r>
            <a:endParaRPr lang="en-US" sz="5400" b="0" u="none" strike="noStrike" cap="all">
              <a:solidFill>
                <a:schemeClr val="dk1"/>
              </a:solidFill>
              <a:effectLst/>
              <a:uFillTx/>
              <a:latin typeface="Tw Cen MT"/>
            </a:endParaRPr>
          </a:p>
          <a:p>
            <a:pPr indent="0" algn="ctr" defTabSz="914400">
              <a:lnSpc>
                <a:spcPct val="120000"/>
              </a:lnSpc>
              <a:spcBef>
                <a:spcPts val="1001"/>
              </a:spcBef>
              <a:buNone/>
              <a:tabLst>
                <a:tab pos="0" algn="l"/>
              </a:tabLst>
            </a:pPr>
            <a:br>
              <a:rPr sz="5400"/>
            </a:br>
            <a:endParaRPr lang="en-US" sz="5400" b="0" u="none" strike="noStrike" cap="all">
              <a:solidFill>
                <a:schemeClr val="dk1"/>
              </a:solidFill>
              <a:effectLst/>
              <a:uFillTx/>
              <a:latin typeface="Tw Cen MT"/>
            </a:endParaRPr>
          </a:p>
          <a:p>
            <a:pPr indent="0" algn="l" defTabSz="914400">
              <a:lnSpc>
                <a:spcPct val="120000"/>
              </a:lnSpc>
              <a:spcBef>
                <a:spcPts val="1001"/>
              </a:spcBef>
              <a:buNone/>
              <a:tabLst>
                <a:tab pos="0" algn="l"/>
              </a:tabLst>
            </a:pPr>
            <a:endParaRPr lang="en-US" sz="2000" b="0" u="none" strike="noStrike" cap="all">
              <a:solidFill>
                <a:schemeClr val="dk1"/>
              </a:solidFill>
              <a:effectLst/>
              <a:uFillTx/>
              <a:latin typeface="Tw Cen MT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PlaceHolder 1"/>
          <p:cNvSpPr>
            <a:spLocks noGrp="1"/>
          </p:cNvSpPr>
          <p:nvPr>
            <p:ph type="title"/>
          </p:nvPr>
        </p:nvSpPr>
        <p:spPr>
          <a:xfrm>
            <a:off x="2711520" y="458640"/>
            <a:ext cx="6991560" cy="7066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Autofit/>
          </a:bodyPr>
          <a:p>
            <a:pPr indent="0" algn="ctr" defTabSz="914400">
              <a:lnSpc>
                <a:spcPct val="90000"/>
              </a:lnSpc>
              <a:buNone/>
            </a:pPr>
            <a:r>
              <a:rPr lang="fr-FR" sz="4000" b="0" u="sng" strike="noStrike" cap="all">
                <a:solidFill>
                  <a:schemeClr val="dk1"/>
                </a:solidFill>
                <a:effectLst/>
                <a:uFillTx/>
                <a:latin typeface="Segoe Script"/>
              </a:rPr>
              <a:t>Matériel utilisé</a:t>
            </a:r>
            <a:endParaRPr lang="en-US" sz="4000" b="0" u="none" strike="noStrike" cap="all">
              <a:solidFill>
                <a:schemeClr val="dk1"/>
              </a:solidFill>
              <a:effectLst/>
              <a:uFillTx/>
              <a:latin typeface="Tw Cen MT"/>
            </a:endParaRPr>
          </a:p>
        </p:txBody>
      </p:sp>
      <p:sp>
        <p:nvSpPr>
          <p:cNvPr id="151" name="PlaceHolder 2"/>
          <p:cNvSpPr>
            <a:spLocks noGrp="1"/>
          </p:cNvSpPr>
          <p:nvPr>
            <p:ph/>
          </p:nvPr>
        </p:nvSpPr>
        <p:spPr>
          <a:xfrm>
            <a:off x="2414880" y="3078000"/>
            <a:ext cx="2088000" cy="11260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b">
            <a:noAutofit/>
          </a:bodyPr>
          <a:p>
            <a:pPr indent="0" algn="ctr" defTabSz="914400">
              <a:lnSpc>
                <a:spcPct val="85000"/>
              </a:lnSpc>
              <a:spcBef>
                <a:spcPts val="1001"/>
              </a:spcBef>
              <a:buNone/>
              <a:tabLst>
                <a:tab pos="0" algn="l"/>
              </a:tabLst>
            </a:pPr>
            <a:endParaRPr lang="en-US" sz="2200" b="0" u="none" strike="noStrike" cap="all">
              <a:solidFill>
                <a:schemeClr val="dk1"/>
              </a:solidFill>
              <a:effectLst/>
              <a:uFillTx/>
              <a:latin typeface="Tw Cen MT"/>
            </a:endParaRPr>
          </a:p>
          <a:p>
            <a:pPr indent="0" algn="ctr" defTabSz="914400">
              <a:lnSpc>
                <a:spcPct val="85000"/>
              </a:lnSpc>
              <a:spcBef>
                <a:spcPts val="1001"/>
              </a:spcBef>
              <a:buNone/>
              <a:tabLst>
                <a:tab pos="0" algn="l"/>
              </a:tabLst>
            </a:pPr>
            <a:endParaRPr lang="en-US" sz="2200" b="0" u="none" strike="noStrike" cap="all">
              <a:solidFill>
                <a:schemeClr val="dk1"/>
              </a:solidFill>
              <a:effectLst/>
              <a:uFillTx/>
              <a:latin typeface="Tw Cen MT"/>
            </a:endParaRPr>
          </a:p>
          <a:p>
            <a:pPr indent="0" algn="ctr" defTabSz="914400">
              <a:lnSpc>
                <a:spcPct val="85000"/>
              </a:lnSpc>
              <a:spcBef>
                <a:spcPts val="1001"/>
              </a:spcBef>
              <a:buNone/>
              <a:tabLst>
                <a:tab pos="0" algn="l"/>
              </a:tabLst>
            </a:pPr>
            <a:r>
              <a:rPr lang="fr-FR" sz="2200" b="0" u="none" strike="noStrike" cap="all">
                <a:solidFill>
                  <a:schemeClr val="dk1"/>
                </a:solidFill>
                <a:effectLst/>
                <a:uFillTx/>
                <a:latin typeface="Tw Cen MT"/>
              </a:rPr>
              <a:t>Pochette à dessins</a:t>
            </a:r>
            <a:endParaRPr lang="en-US" sz="2200" b="0" u="none" strike="noStrike" cap="all">
              <a:solidFill>
                <a:schemeClr val="dk1"/>
              </a:solidFill>
              <a:effectLst/>
              <a:uFillTx/>
              <a:latin typeface="Tw Cen MT"/>
            </a:endParaRPr>
          </a:p>
          <a:p>
            <a:pPr marL="285840" indent="-285840" algn="ctr" defTabSz="914400">
              <a:lnSpc>
                <a:spcPct val="85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-"/>
              <a:tabLst>
                <a:tab pos="0" algn="l"/>
              </a:tabLst>
            </a:pPr>
            <a:r>
              <a:rPr lang="fr-FR" sz="1800" b="0" u="none" strike="noStrike" cap="all">
                <a:solidFill>
                  <a:schemeClr val="dk1"/>
                </a:solidFill>
                <a:effectLst/>
                <a:uFillTx/>
                <a:latin typeface="Tw Cen MT"/>
              </a:rPr>
              <a:t>Dessins libres</a:t>
            </a:r>
            <a:endParaRPr lang="en-US" sz="1800" b="0" u="none" strike="noStrike" cap="all">
              <a:solidFill>
                <a:schemeClr val="dk1"/>
              </a:solidFill>
              <a:effectLst/>
              <a:uFillTx/>
              <a:latin typeface="Tw Cen MT"/>
            </a:endParaRPr>
          </a:p>
          <a:p>
            <a:pPr indent="0" algn="ctr" defTabSz="914400">
              <a:lnSpc>
                <a:spcPct val="85000"/>
              </a:lnSpc>
              <a:spcBef>
                <a:spcPts val="1001"/>
              </a:spcBef>
              <a:buNone/>
              <a:tabLst>
                <a:tab pos="0" algn="l"/>
              </a:tabLst>
            </a:pPr>
            <a:endParaRPr lang="en-US" sz="1800" b="0" u="none" strike="noStrike" cap="all">
              <a:solidFill>
                <a:schemeClr val="dk1"/>
              </a:solidFill>
              <a:effectLst/>
              <a:uFillTx/>
              <a:latin typeface="Tw Cen MT"/>
            </a:endParaRPr>
          </a:p>
          <a:p>
            <a:pPr indent="0" algn="ctr" defTabSz="914400">
              <a:lnSpc>
                <a:spcPct val="85000"/>
              </a:lnSpc>
              <a:spcBef>
                <a:spcPts val="1001"/>
              </a:spcBef>
              <a:buNone/>
              <a:tabLst>
                <a:tab pos="0" algn="l"/>
              </a:tabLst>
            </a:pPr>
            <a:r>
              <a:rPr lang="fr-FR" sz="2200" b="0" u="none" strike="noStrike" cap="all">
                <a:solidFill>
                  <a:schemeClr val="dk1"/>
                </a:solidFill>
                <a:effectLst/>
                <a:uFillTx/>
                <a:latin typeface="Tw Cen MT"/>
              </a:rPr>
              <a:t>LIVRE du bonhomme: </a:t>
            </a:r>
            <a:r>
              <a:rPr lang="fr-FR" sz="1800" b="0" u="none" strike="noStrike" cap="all">
                <a:solidFill>
                  <a:schemeClr val="dk1"/>
                </a:solidFill>
                <a:effectLst/>
                <a:uFillTx/>
                <a:latin typeface="Tw Cen MT"/>
              </a:rPr>
              <a:t>un bonhomme dessiné par mois </a:t>
            </a:r>
            <a:endParaRPr lang="en-US" sz="1800" b="0" u="none" strike="noStrike" cap="all">
              <a:solidFill>
                <a:schemeClr val="dk1"/>
              </a:solidFill>
              <a:effectLst/>
              <a:uFillTx/>
              <a:latin typeface="Tw Cen MT"/>
            </a:endParaRPr>
          </a:p>
        </p:txBody>
      </p:sp>
      <p:sp>
        <p:nvSpPr>
          <p:cNvPr id="152" name="PlaceHolder 3"/>
          <p:cNvSpPr>
            <a:spLocks noGrp="1"/>
          </p:cNvSpPr>
          <p:nvPr>
            <p:ph/>
          </p:nvPr>
        </p:nvSpPr>
        <p:spPr>
          <a:xfrm>
            <a:off x="4952160" y="3081960"/>
            <a:ext cx="2287440" cy="237564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>
            <a:normAutofit fontScale="25000" lnSpcReduction="19999"/>
          </a:bodyPr>
          <a:p>
            <a:pPr indent="0" algn="ctr" defTabSz="914400">
              <a:lnSpc>
                <a:spcPct val="120000"/>
              </a:lnSpc>
              <a:spcBef>
                <a:spcPts val="1001"/>
              </a:spcBef>
              <a:buNone/>
              <a:tabLst>
                <a:tab pos="0" algn="l"/>
              </a:tabLst>
            </a:pPr>
            <a:r>
              <a:rPr lang="fr-FR" sz="9600" b="0" u="none" strike="noStrike" cap="all">
                <a:solidFill>
                  <a:schemeClr val="accent1"/>
                </a:solidFill>
                <a:effectLst/>
                <a:uFillTx/>
                <a:latin typeface="Tw Cen MT"/>
              </a:rPr>
              <a:t>Livret à chaque période :</a:t>
            </a:r>
            <a:endParaRPr lang="en-US" sz="9600" b="0" u="none" strike="noStrike" cap="all">
              <a:solidFill>
                <a:schemeClr val="dk1"/>
              </a:solidFill>
              <a:effectLst/>
              <a:uFillTx/>
              <a:latin typeface="Tw Cen MT"/>
            </a:endParaRPr>
          </a:p>
          <a:p>
            <a:pPr marL="343080" indent="-343080" algn="ctr" defTabSz="914400">
              <a:lnSpc>
                <a:spcPct val="12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-"/>
              <a:tabLst>
                <a:tab pos="0" algn="l"/>
              </a:tabLst>
            </a:pPr>
            <a:r>
              <a:rPr lang="fr-FR" sz="7200" b="0" u="none" strike="noStrike" cap="all">
                <a:solidFill>
                  <a:schemeClr val="accent1"/>
                </a:solidFill>
                <a:effectLst/>
                <a:uFillTx/>
                <a:latin typeface="Tw Cen MT"/>
              </a:rPr>
              <a:t>Fiches de travail</a:t>
            </a:r>
            <a:endParaRPr lang="en-US" sz="7200" b="0" u="none" strike="noStrike" cap="all">
              <a:solidFill>
                <a:schemeClr val="dk1"/>
              </a:solidFill>
              <a:effectLst/>
              <a:uFillTx/>
              <a:latin typeface="Tw Cen MT"/>
            </a:endParaRPr>
          </a:p>
          <a:p>
            <a:pPr marL="343080" indent="-343080" algn="ctr" defTabSz="914400">
              <a:lnSpc>
                <a:spcPct val="12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-"/>
              <a:tabLst>
                <a:tab pos="0" algn="l"/>
              </a:tabLst>
            </a:pPr>
            <a:r>
              <a:rPr lang="fr-FR" sz="7200" b="0" u="none" strike="noStrike" cap="all">
                <a:solidFill>
                  <a:schemeClr val="accent1"/>
                </a:solidFill>
                <a:effectLst/>
                <a:uFillTx/>
                <a:latin typeface="Tw Cen MT"/>
              </a:rPr>
              <a:t>Projet LOUP</a:t>
            </a:r>
            <a:endParaRPr lang="en-US" sz="7200" b="0" u="none" strike="noStrike" cap="all">
              <a:solidFill>
                <a:schemeClr val="dk1"/>
              </a:solidFill>
              <a:effectLst/>
              <a:uFillTx/>
              <a:latin typeface="Tw Cen MT"/>
            </a:endParaRPr>
          </a:p>
          <a:p>
            <a:pPr marL="343080" indent="-343080" algn="ctr" defTabSz="914400">
              <a:lnSpc>
                <a:spcPct val="12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-"/>
              <a:tabLst>
                <a:tab pos="0" algn="l"/>
              </a:tabLst>
            </a:pPr>
            <a:r>
              <a:rPr lang="fr-FR" sz="7200" b="0" u="none" strike="noStrike" cap="all">
                <a:solidFill>
                  <a:schemeClr val="accent1"/>
                </a:solidFill>
                <a:effectLst/>
                <a:uFillTx/>
                <a:latin typeface="Tw Cen MT"/>
              </a:rPr>
              <a:t>Comptines, chansons</a:t>
            </a:r>
            <a:endParaRPr lang="en-US" sz="7200" b="0" u="none" strike="noStrike" cap="all">
              <a:solidFill>
                <a:schemeClr val="dk1"/>
              </a:solidFill>
              <a:effectLst/>
              <a:uFillTx/>
              <a:latin typeface="Tw Cen MT"/>
            </a:endParaRPr>
          </a:p>
          <a:p>
            <a:pPr indent="0" algn="ctr" defTabSz="914400">
              <a:lnSpc>
                <a:spcPct val="120000"/>
              </a:lnSpc>
              <a:spcBef>
                <a:spcPts val="1001"/>
              </a:spcBef>
              <a:buNone/>
              <a:tabLst>
                <a:tab pos="0" algn="l"/>
              </a:tabLst>
            </a:pPr>
            <a:endParaRPr lang="en-US" sz="9600" b="0" u="none" strike="noStrike" cap="all">
              <a:solidFill>
                <a:schemeClr val="dk1"/>
              </a:solidFill>
              <a:effectLst/>
              <a:uFillTx/>
              <a:latin typeface="Tw Cen MT"/>
            </a:endParaRPr>
          </a:p>
          <a:p>
            <a:pPr indent="0" algn="ctr" defTabSz="914400">
              <a:lnSpc>
                <a:spcPct val="120000"/>
              </a:lnSpc>
              <a:spcBef>
                <a:spcPts val="1001"/>
              </a:spcBef>
              <a:buNone/>
              <a:tabLst>
                <a:tab pos="0" algn="l"/>
              </a:tabLst>
            </a:pPr>
            <a:endParaRPr lang="en-US" sz="1800" b="0" u="none" strike="noStrike" cap="all">
              <a:solidFill>
                <a:schemeClr val="dk1"/>
              </a:solidFill>
              <a:effectLst/>
              <a:uFillTx/>
              <a:latin typeface="Tw Cen MT"/>
            </a:endParaRPr>
          </a:p>
          <a:p>
            <a:pPr indent="0" algn="ctr" defTabSz="914400">
              <a:lnSpc>
                <a:spcPct val="120000"/>
              </a:lnSpc>
              <a:spcBef>
                <a:spcPts val="1001"/>
              </a:spcBef>
              <a:buNone/>
              <a:tabLst>
                <a:tab pos="0" algn="l"/>
              </a:tabLst>
            </a:pPr>
            <a:endParaRPr lang="en-US" sz="2200" b="0" u="none" strike="noStrike" cap="all">
              <a:solidFill>
                <a:schemeClr val="dk1"/>
              </a:solidFill>
              <a:effectLst/>
              <a:uFillTx/>
              <a:latin typeface="Tw Cen MT"/>
            </a:endParaRPr>
          </a:p>
          <a:p>
            <a:pPr indent="0" algn="ctr" defTabSz="914400">
              <a:lnSpc>
                <a:spcPct val="120000"/>
              </a:lnSpc>
              <a:spcBef>
                <a:spcPts val="1001"/>
              </a:spcBef>
              <a:buNone/>
              <a:tabLst>
                <a:tab pos="0" algn="l"/>
              </a:tabLst>
            </a:pPr>
            <a:endParaRPr lang="en-US" sz="2200" b="0" u="none" strike="noStrike" cap="all">
              <a:solidFill>
                <a:schemeClr val="dk1"/>
              </a:solidFill>
              <a:effectLst/>
              <a:uFillTx/>
              <a:latin typeface="Tw Cen MT"/>
            </a:endParaRPr>
          </a:p>
        </p:txBody>
      </p:sp>
      <p:sp>
        <p:nvSpPr>
          <p:cNvPr id="153" name="Espace réservé du texte 36"/>
          <p:cNvSpPr/>
          <p:nvPr/>
        </p:nvSpPr>
        <p:spPr>
          <a:xfrm>
            <a:off x="7332840" y="2991600"/>
            <a:ext cx="2723040" cy="266904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anchor="b">
            <a:noAutofit/>
          </a:bodyPr>
          <a:p>
            <a:pPr defTabSz="685800">
              <a:lnSpc>
                <a:spcPct val="90000"/>
              </a:lnSpc>
              <a:spcBef>
                <a:spcPts val="751"/>
              </a:spcBef>
              <a:tabLst>
                <a:tab pos="0" algn="l"/>
              </a:tabLst>
            </a:pPr>
            <a:endParaRPr lang="fr-FR" sz="2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defTabSz="685800">
              <a:lnSpc>
                <a:spcPct val="90000"/>
              </a:lnSpc>
              <a:spcBef>
                <a:spcPts val="751"/>
              </a:spcBef>
              <a:tabLst>
                <a:tab pos="0" algn="l"/>
              </a:tabLst>
            </a:pPr>
            <a:r>
              <a:rPr lang="fr-FR" sz="2400" b="0" u="none" strike="noStrike">
                <a:solidFill>
                  <a:schemeClr val="accent1"/>
                </a:solidFill>
                <a:effectLst/>
                <a:uFillTx/>
                <a:latin typeface="Tw Cen MT"/>
              </a:rPr>
              <a:t>Un classeur</a:t>
            </a:r>
            <a:endParaRPr lang="fr-FR" sz="2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defTabSz="685800">
              <a:lnSpc>
                <a:spcPct val="90000"/>
              </a:lnSpc>
              <a:spcBef>
                <a:spcPts val="751"/>
              </a:spcBef>
              <a:tabLst>
                <a:tab pos="0" algn="l"/>
              </a:tabLst>
            </a:pPr>
            <a:r>
              <a:rPr lang="fr-FR" sz="2400" b="0" u="none" strike="noStrike">
                <a:solidFill>
                  <a:schemeClr val="accent1"/>
                </a:solidFill>
                <a:effectLst/>
                <a:uFillTx/>
                <a:latin typeface="Tw Cen MT"/>
              </a:rPr>
              <a:t>Un cahier de liaison  </a:t>
            </a:r>
            <a:endParaRPr lang="fr-FR" sz="2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defTabSz="685800">
              <a:lnSpc>
                <a:spcPct val="90000"/>
              </a:lnSpc>
              <a:spcBef>
                <a:spcPts val="751"/>
              </a:spcBef>
              <a:tabLst>
                <a:tab pos="0" algn="l"/>
              </a:tabLst>
            </a:pPr>
            <a:r>
              <a:rPr lang="fr-FR" sz="2400" b="0" u="none" strike="noStrike">
                <a:solidFill>
                  <a:schemeClr val="accent1"/>
                </a:solidFill>
                <a:effectLst/>
                <a:uFillTx/>
                <a:latin typeface="Tw Cen MT"/>
              </a:rPr>
              <a:t>(Dans le cartable de l’enfant uniquement lorsqu’il a une information école-maison)</a:t>
            </a:r>
            <a:endParaRPr lang="fr-FR" sz="2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defTabSz="685800">
              <a:lnSpc>
                <a:spcPct val="90000"/>
              </a:lnSpc>
              <a:spcBef>
                <a:spcPts val="751"/>
              </a:spcBef>
              <a:tabLst>
                <a:tab pos="0" algn="l"/>
              </a:tabLst>
            </a:pPr>
            <a:r>
              <a:rPr lang="fr-FR" sz="2400" b="0" u="none" strike="noStrike">
                <a:solidFill>
                  <a:schemeClr val="accent1"/>
                </a:solidFill>
                <a:effectLst/>
                <a:uFillTx/>
                <a:latin typeface="Tw Cen MT"/>
              </a:rPr>
              <a:t>Privilégier l’échange par mail</a:t>
            </a:r>
            <a:endParaRPr lang="fr-FR" sz="2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" name="PlaceHolder 1"/>
          <p:cNvSpPr>
            <a:spLocks noGrp="1"/>
          </p:cNvSpPr>
          <p:nvPr>
            <p:ph type="title"/>
          </p:nvPr>
        </p:nvSpPr>
        <p:spPr>
          <a:xfrm>
            <a:off x="913680" y="618480"/>
            <a:ext cx="10364040" cy="15958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Autofit/>
          </a:bodyPr>
          <a:p>
            <a:pPr indent="0" algn="ctr" defTabSz="914400">
              <a:lnSpc>
                <a:spcPct val="90000"/>
              </a:lnSpc>
              <a:buNone/>
            </a:pPr>
            <a:r>
              <a:rPr lang="fr-FR" sz="3600" b="0" u="none" strike="noStrike" cap="all">
                <a:solidFill>
                  <a:schemeClr val="dk1"/>
                </a:solidFill>
                <a:effectLst/>
                <a:uFillTx/>
                <a:latin typeface="Tw Cen MT"/>
              </a:rPr>
              <a:t>Double niveaux = apprentissage de l’autonomie</a:t>
            </a:r>
            <a:endParaRPr lang="en-US" sz="3600" b="0" u="none" strike="noStrike" cap="all">
              <a:solidFill>
                <a:schemeClr val="dk1"/>
              </a:solidFill>
              <a:effectLst/>
              <a:uFillTx/>
              <a:latin typeface="Tw Cen MT"/>
            </a:endParaRPr>
          </a:p>
        </p:txBody>
      </p:sp>
      <p:sp>
        <p:nvSpPr>
          <p:cNvPr id="155" name="PlaceHolder 2"/>
          <p:cNvSpPr>
            <a:spLocks noGrp="1"/>
          </p:cNvSpPr>
          <p:nvPr>
            <p:ph/>
          </p:nvPr>
        </p:nvSpPr>
        <p:spPr>
          <a:xfrm>
            <a:off x="913680" y="2367000"/>
            <a:ext cx="10363320" cy="303012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>
            <a:normAutofit/>
          </a:bodyPr>
          <a:p>
            <a:pPr marL="228600" indent="-228600" algn="l" defTabSz="914400">
              <a:lnSpc>
                <a:spcPct val="12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lang="fr-FR" sz="2500" b="0" u="none" strike="noStrike" cap="all">
                <a:solidFill>
                  <a:schemeClr val="dk1"/>
                </a:solidFill>
                <a:effectLst/>
                <a:uFillTx/>
                <a:latin typeface="Tw Cen MT"/>
              </a:rPr>
              <a:t>- tiroirs d’autonomie (type Montessori, jeux de manipulation, tiroirs d’expériences, jeux de logique…)</a:t>
            </a:r>
            <a:endParaRPr lang="en-US" sz="2500" b="0" u="none" strike="noStrike" cap="all">
              <a:solidFill>
                <a:schemeClr val="dk1"/>
              </a:solidFill>
              <a:effectLst/>
              <a:uFillTx/>
              <a:latin typeface="Tw Cen MT"/>
            </a:endParaRPr>
          </a:p>
          <a:p>
            <a:pPr marL="228600" indent="-228600" algn="l" defTabSz="914400">
              <a:lnSpc>
                <a:spcPct val="12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lang="fr-FR" sz="2500" b="0" u="none" strike="noStrike" cap="all">
                <a:solidFill>
                  <a:schemeClr val="dk1"/>
                </a:solidFill>
                <a:effectLst/>
                <a:uFillTx/>
                <a:latin typeface="Tw Cen MT"/>
              </a:rPr>
              <a:t>-casiers pour ranger son travail</a:t>
            </a:r>
            <a:endParaRPr lang="en-US" sz="2500" b="0" u="none" strike="noStrike" cap="all">
              <a:solidFill>
                <a:schemeClr val="dk1"/>
              </a:solidFill>
              <a:effectLst/>
              <a:uFillTx/>
              <a:latin typeface="Tw Cen MT"/>
            </a:endParaRPr>
          </a:p>
          <a:p>
            <a:pPr marL="457200" indent="-457200" algn="l" defTabSz="914400">
              <a:lnSpc>
                <a:spcPct val="12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-"/>
            </a:pPr>
            <a:r>
              <a:rPr lang="fr-FR" sz="2500" b="0" u="none" strike="noStrike" cap="all">
                <a:solidFill>
                  <a:schemeClr val="dk1"/>
                </a:solidFill>
                <a:effectLst/>
                <a:uFillTx/>
                <a:latin typeface="Tw Cen MT"/>
              </a:rPr>
              <a:t>Pochette pour les dessins libres</a:t>
            </a:r>
            <a:endParaRPr lang="en-US" sz="2500" b="0" u="none" strike="noStrike" cap="all">
              <a:solidFill>
                <a:schemeClr val="dk1"/>
              </a:solidFill>
              <a:effectLst/>
              <a:uFillTx/>
              <a:latin typeface="Tw Cen MT"/>
            </a:endParaRPr>
          </a:p>
          <a:p>
            <a:pPr marL="457200" indent="-457200" algn="l" defTabSz="914400">
              <a:lnSpc>
                <a:spcPct val="12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-"/>
            </a:pPr>
            <a:r>
              <a:rPr lang="fr-FR" sz="2500" b="0" u="none" strike="noStrike" cap="all">
                <a:solidFill>
                  <a:schemeClr val="dk1"/>
                </a:solidFill>
                <a:effectLst/>
                <a:uFillTx/>
                <a:latin typeface="Tw Cen MT"/>
              </a:rPr>
              <a:t>Rangement des jeux, du matériel</a:t>
            </a:r>
            <a:endParaRPr lang="en-US" sz="2500" b="0" u="none" strike="noStrike" cap="all">
              <a:solidFill>
                <a:schemeClr val="dk1"/>
              </a:solidFill>
              <a:effectLst/>
              <a:uFillTx/>
              <a:latin typeface="Tw Cen MT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" name="PlaceHolder 1"/>
          <p:cNvSpPr>
            <a:spLocks noGrp="1"/>
          </p:cNvSpPr>
          <p:nvPr>
            <p:ph type="title"/>
          </p:nvPr>
        </p:nvSpPr>
        <p:spPr>
          <a:xfrm>
            <a:off x="913680" y="618480"/>
            <a:ext cx="10364040" cy="15958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Autofit/>
          </a:bodyPr>
          <a:p>
            <a:pPr indent="0" algn="ctr" defTabSz="914400">
              <a:lnSpc>
                <a:spcPct val="90000"/>
              </a:lnSpc>
              <a:buNone/>
            </a:pPr>
            <a:r>
              <a:rPr lang="fr-FR" sz="3600" b="0" u="none" strike="noStrike" cap="all">
                <a:solidFill>
                  <a:schemeClr val="dk1"/>
                </a:solidFill>
                <a:effectLst/>
                <a:uFillTx/>
                <a:latin typeface="Tw Cen MT"/>
              </a:rPr>
              <a:t>2) Emploi du temps</a:t>
            </a:r>
            <a:br>
              <a:rPr sz="3600"/>
            </a:br>
            <a:endParaRPr lang="en-US" sz="3600" b="0" u="none" strike="noStrike" cap="all">
              <a:solidFill>
                <a:schemeClr val="dk1"/>
              </a:solidFill>
              <a:effectLst/>
              <a:uFillTx/>
              <a:latin typeface="Tw Cen MT"/>
            </a:endParaRPr>
          </a:p>
        </p:txBody>
      </p:sp>
      <p:sp>
        <p:nvSpPr>
          <p:cNvPr id="157" name="PlaceHolder 2"/>
          <p:cNvSpPr>
            <a:spLocks noGrp="1"/>
          </p:cNvSpPr>
          <p:nvPr>
            <p:ph/>
          </p:nvPr>
        </p:nvSpPr>
        <p:spPr>
          <a:xfrm>
            <a:off x="913680" y="1635480"/>
            <a:ext cx="10363320" cy="47134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>
            <a:normAutofit fontScale="70000" lnSpcReduction="19999"/>
          </a:bodyPr>
          <a:p>
            <a:pPr indent="0" algn="l" defTabSz="914400">
              <a:lnSpc>
                <a:spcPct val="120000"/>
              </a:lnSpc>
              <a:spcBef>
                <a:spcPts val="1001"/>
              </a:spcBef>
              <a:buNone/>
              <a:tabLst>
                <a:tab pos="0" algn="l"/>
              </a:tabLst>
            </a:pPr>
            <a:r>
              <a:rPr lang="fr-FR" sz="3600" b="0" u="none" strike="noStrike" cap="all">
                <a:solidFill>
                  <a:schemeClr val="dk1"/>
                </a:solidFill>
                <a:effectLst/>
                <a:uFillTx/>
                <a:latin typeface="Tw Cen MT"/>
              </a:rPr>
              <a:t>Matin : </a:t>
            </a:r>
            <a:endParaRPr lang="en-US" sz="3600" b="0" u="none" strike="noStrike" cap="all">
              <a:solidFill>
                <a:schemeClr val="dk1"/>
              </a:solidFill>
              <a:effectLst/>
              <a:uFillTx/>
              <a:latin typeface="Tw Cen MT"/>
            </a:endParaRPr>
          </a:p>
          <a:p>
            <a:pPr marL="228600" indent="-228600" algn="l" defTabSz="914400">
              <a:lnSpc>
                <a:spcPct val="12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  <a:tabLst>
                <a:tab pos="0" algn="l"/>
              </a:tabLst>
            </a:pPr>
            <a:r>
              <a:rPr lang="fr-FR" sz="4400" b="0" u="none" strike="noStrike" cap="all">
                <a:solidFill>
                  <a:schemeClr val="dk1"/>
                </a:solidFill>
                <a:effectLst/>
                <a:uFillTx/>
                <a:latin typeface="Tw Cen MT"/>
              </a:rPr>
              <a:t>Temps d’accueil : Activités autonomes choisies par l’enfant, finition de travaux, passage aux toilettes.</a:t>
            </a:r>
            <a:endParaRPr lang="en-US" sz="4400" b="0" u="none" strike="noStrike" cap="all">
              <a:solidFill>
                <a:schemeClr val="dk1"/>
              </a:solidFill>
              <a:effectLst/>
              <a:uFillTx/>
              <a:latin typeface="Tw Cen MT"/>
            </a:endParaRPr>
          </a:p>
          <a:p>
            <a:pPr marL="228600" indent="-228600" algn="l" defTabSz="914400">
              <a:lnSpc>
                <a:spcPct val="12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  <a:tabLst>
                <a:tab pos="0" algn="l"/>
              </a:tabLst>
            </a:pPr>
            <a:r>
              <a:rPr lang="fr-FR" sz="4400" b="0" u="none" strike="noStrike" cap="all">
                <a:solidFill>
                  <a:schemeClr val="dk1"/>
                </a:solidFill>
                <a:effectLst/>
                <a:uFillTx/>
                <a:latin typeface="Tw Cen MT"/>
              </a:rPr>
              <a:t>Regroupement : Rituels / séance de langage</a:t>
            </a:r>
            <a:endParaRPr lang="en-US" sz="4400" b="0" u="none" strike="noStrike" cap="all">
              <a:solidFill>
                <a:schemeClr val="dk1"/>
              </a:solidFill>
              <a:effectLst/>
              <a:uFillTx/>
              <a:latin typeface="Tw Cen MT"/>
            </a:endParaRPr>
          </a:p>
          <a:p>
            <a:pPr marL="228600" indent="-228600" algn="l" defTabSz="914400">
              <a:lnSpc>
                <a:spcPct val="12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  <a:tabLst>
                <a:tab pos="0" algn="l"/>
              </a:tabLst>
            </a:pPr>
            <a:r>
              <a:rPr lang="fr-FR" sz="4400" b="0" u="none" strike="noStrike" cap="all">
                <a:solidFill>
                  <a:schemeClr val="dk1"/>
                </a:solidFill>
                <a:effectLst/>
                <a:uFillTx/>
                <a:latin typeface="Tw Cen MT"/>
              </a:rPr>
              <a:t>Motricité</a:t>
            </a:r>
            <a:endParaRPr lang="en-US" sz="4400" b="0" u="none" strike="noStrike" cap="all">
              <a:solidFill>
                <a:schemeClr val="dk1"/>
              </a:solidFill>
              <a:effectLst/>
              <a:uFillTx/>
              <a:latin typeface="Tw Cen MT"/>
            </a:endParaRPr>
          </a:p>
          <a:p>
            <a:pPr marL="228600" indent="-228600" algn="l" defTabSz="914400">
              <a:lnSpc>
                <a:spcPct val="12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  <a:tabLst>
                <a:tab pos="0" algn="l"/>
              </a:tabLst>
            </a:pPr>
            <a:r>
              <a:rPr lang="fr-FR" sz="4400" b="0" u="none" strike="noStrike" cap="all">
                <a:solidFill>
                  <a:schemeClr val="dk1"/>
                </a:solidFill>
                <a:effectLst/>
                <a:uFillTx/>
                <a:latin typeface="Tw Cen MT"/>
              </a:rPr>
              <a:t>Récréation</a:t>
            </a:r>
            <a:endParaRPr lang="en-US" sz="4400" b="0" u="none" strike="noStrike" cap="all">
              <a:solidFill>
                <a:schemeClr val="dk1"/>
              </a:solidFill>
              <a:effectLst/>
              <a:uFillTx/>
              <a:latin typeface="Tw Cen MT"/>
            </a:endParaRPr>
          </a:p>
          <a:p>
            <a:pPr marL="228600" indent="-228600" algn="l" defTabSz="914400">
              <a:lnSpc>
                <a:spcPct val="12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  <a:tabLst>
                <a:tab pos="0" algn="l"/>
              </a:tabLst>
            </a:pPr>
            <a:r>
              <a:rPr lang="fr-FR" sz="4400" b="0" u="none" strike="noStrike" cap="all">
                <a:solidFill>
                  <a:schemeClr val="dk1"/>
                </a:solidFill>
                <a:effectLst/>
                <a:uFillTx/>
                <a:latin typeface="Tw Cen MT"/>
              </a:rPr>
              <a:t>Atelier : 5 groupes / 2 PS – 3 MS</a:t>
            </a:r>
            <a:endParaRPr lang="en-US" sz="4400" b="0" u="none" strike="noStrike" cap="all">
              <a:solidFill>
                <a:schemeClr val="dk1"/>
              </a:solidFill>
              <a:effectLst/>
              <a:uFillTx/>
              <a:latin typeface="Tw Cen MT"/>
            </a:endParaRPr>
          </a:p>
          <a:p>
            <a:pPr marL="228600" indent="-228600" algn="l" defTabSz="914400">
              <a:lnSpc>
                <a:spcPct val="12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  <a:tabLst>
                <a:tab pos="0" algn="l"/>
              </a:tabLst>
            </a:pPr>
            <a:r>
              <a:rPr lang="fr-FR" sz="4400" b="0" u="none" strike="noStrike" cap="all">
                <a:solidFill>
                  <a:schemeClr val="dk1"/>
                </a:solidFill>
                <a:effectLst/>
                <a:uFillTx/>
                <a:latin typeface="Tw Cen MT"/>
              </a:rPr>
              <a:t>Regroupement : chant, musique, lecture l’album</a:t>
            </a:r>
            <a:endParaRPr lang="en-US" sz="4400" b="0" u="none" strike="noStrike" cap="all">
              <a:solidFill>
                <a:schemeClr val="dk1"/>
              </a:solidFill>
              <a:effectLst/>
              <a:uFillTx/>
              <a:latin typeface="Tw Cen MT"/>
            </a:endParaRPr>
          </a:p>
          <a:p>
            <a:pPr indent="0" algn="l" defTabSz="914400">
              <a:lnSpc>
                <a:spcPct val="120000"/>
              </a:lnSpc>
              <a:spcBef>
                <a:spcPts val="1001"/>
              </a:spcBef>
              <a:buNone/>
              <a:tabLst>
                <a:tab pos="0" algn="l"/>
              </a:tabLst>
            </a:pPr>
            <a:endParaRPr lang="en-US" sz="2000" b="0" u="none" strike="noStrike" cap="all">
              <a:solidFill>
                <a:schemeClr val="dk1"/>
              </a:solidFill>
              <a:effectLst/>
              <a:uFillTx/>
              <a:latin typeface="Tw Cen MT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" name="PlaceHolder 1"/>
          <p:cNvSpPr>
            <a:spLocks noGrp="1"/>
          </p:cNvSpPr>
          <p:nvPr>
            <p:ph type="title"/>
          </p:nvPr>
        </p:nvSpPr>
        <p:spPr>
          <a:xfrm>
            <a:off x="913680" y="618480"/>
            <a:ext cx="10364040" cy="15958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Autofit/>
          </a:bodyPr>
          <a:p>
            <a:pPr indent="0" algn="ctr" defTabSz="914400">
              <a:lnSpc>
                <a:spcPct val="90000"/>
              </a:lnSpc>
              <a:buNone/>
            </a:pPr>
            <a:r>
              <a:rPr lang="fr-FR" sz="3600" b="0" u="none" strike="noStrike" cap="all">
                <a:solidFill>
                  <a:schemeClr val="dk1"/>
                </a:solidFill>
                <a:effectLst/>
                <a:uFillTx/>
                <a:latin typeface="Tw Cen MT"/>
              </a:rPr>
              <a:t>Après-midi : </a:t>
            </a:r>
            <a:endParaRPr lang="en-US" sz="3600" b="0" u="none" strike="noStrike" cap="all">
              <a:solidFill>
                <a:schemeClr val="dk1"/>
              </a:solidFill>
              <a:effectLst/>
              <a:uFillTx/>
              <a:latin typeface="Tw Cen MT"/>
            </a:endParaRPr>
          </a:p>
        </p:txBody>
      </p:sp>
      <p:sp>
        <p:nvSpPr>
          <p:cNvPr id="159" name="PlaceHolder 2"/>
          <p:cNvSpPr>
            <a:spLocks noGrp="1"/>
          </p:cNvSpPr>
          <p:nvPr>
            <p:ph/>
          </p:nvPr>
        </p:nvSpPr>
        <p:spPr>
          <a:xfrm>
            <a:off x="913680" y="1764360"/>
            <a:ext cx="10363320" cy="449424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>
            <a:normAutofit/>
          </a:bodyPr>
          <a:p>
            <a:pPr marL="228600" indent="-228600" algn="l" defTabSz="914400">
              <a:lnSpc>
                <a:spcPct val="12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lang="fr-FR" sz="2400" b="0" u="none" strike="noStrike" cap="all">
                <a:solidFill>
                  <a:schemeClr val="dk1"/>
                </a:solidFill>
                <a:effectLst/>
                <a:uFillTx/>
                <a:latin typeface="Tw Cen MT"/>
              </a:rPr>
              <a:t>Accueil dans la classe</a:t>
            </a:r>
            <a:endParaRPr lang="en-US" sz="2400" b="0" u="none" strike="noStrike" cap="all">
              <a:solidFill>
                <a:schemeClr val="dk1"/>
              </a:solidFill>
              <a:effectLst/>
              <a:uFillTx/>
              <a:latin typeface="Tw Cen MT"/>
            </a:endParaRPr>
          </a:p>
          <a:p>
            <a:pPr marL="228600" indent="-228600" algn="l" defTabSz="914400">
              <a:lnSpc>
                <a:spcPct val="12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lang="fr-FR" sz="2400" b="0" u="none" strike="noStrike" cap="all">
                <a:solidFill>
                  <a:schemeClr val="dk1"/>
                </a:solidFill>
                <a:effectLst/>
                <a:uFillTx/>
                <a:latin typeface="Tw Cen MT"/>
              </a:rPr>
              <a:t>PS : sieste </a:t>
            </a:r>
            <a:endParaRPr lang="en-US" sz="2400" b="0" u="none" strike="noStrike" cap="all">
              <a:solidFill>
                <a:schemeClr val="dk1"/>
              </a:solidFill>
              <a:effectLst/>
              <a:uFillTx/>
              <a:latin typeface="Tw Cen MT"/>
            </a:endParaRPr>
          </a:p>
          <a:p>
            <a:pPr marL="228600" indent="-228600" algn="l" defTabSz="914400">
              <a:lnSpc>
                <a:spcPct val="12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lang="fr-FR" sz="2400" b="0" u="none" strike="noStrike" cap="all">
                <a:solidFill>
                  <a:schemeClr val="dk1"/>
                </a:solidFill>
                <a:effectLst/>
                <a:uFillTx/>
                <a:latin typeface="Tw Cen MT"/>
              </a:rPr>
              <a:t>MS : Temps calme. </a:t>
            </a:r>
            <a:endParaRPr lang="en-US" sz="2400" b="0" u="none" strike="noStrike" cap="all">
              <a:solidFill>
                <a:schemeClr val="dk1"/>
              </a:solidFill>
              <a:effectLst/>
              <a:uFillTx/>
              <a:latin typeface="Tw Cen MT"/>
            </a:endParaRPr>
          </a:p>
          <a:p>
            <a:pPr marL="228600" indent="-228600" algn="l" defTabSz="914400">
              <a:lnSpc>
                <a:spcPct val="12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lang="fr-FR" sz="2400" b="0" u="none" strike="noStrike" cap="all">
                <a:solidFill>
                  <a:schemeClr val="dk1"/>
                </a:solidFill>
                <a:effectLst/>
                <a:uFillTx/>
                <a:latin typeface="Tw Cen MT"/>
              </a:rPr>
              <a:t>Atelier dirigé ou autonome (peinture)</a:t>
            </a:r>
            <a:endParaRPr lang="en-US" sz="2400" b="0" u="none" strike="noStrike" cap="all">
              <a:solidFill>
                <a:schemeClr val="dk1"/>
              </a:solidFill>
              <a:effectLst/>
              <a:uFillTx/>
              <a:latin typeface="Tw Cen MT"/>
            </a:endParaRPr>
          </a:p>
          <a:p>
            <a:pPr marL="228600" indent="-228600" algn="l" defTabSz="914400">
              <a:lnSpc>
                <a:spcPct val="12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lang="fr-FR" sz="2400" b="0" u="none" strike="noStrike" cap="all">
                <a:solidFill>
                  <a:schemeClr val="dk1"/>
                </a:solidFill>
                <a:effectLst/>
                <a:uFillTx/>
                <a:latin typeface="Tw Cen MT"/>
              </a:rPr>
              <a:t>Récréation</a:t>
            </a:r>
            <a:endParaRPr lang="en-US" sz="2400" b="0" u="none" strike="noStrike" cap="all">
              <a:solidFill>
                <a:schemeClr val="dk1"/>
              </a:solidFill>
              <a:effectLst/>
              <a:uFillTx/>
              <a:latin typeface="Tw Cen MT"/>
            </a:endParaRPr>
          </a:p>
          <a:p>
            <a:pPr marL="228600" indent="-228600" algn="l" defTabSz="914400">
              <a:lnSpc>
                <a:spcPct val="12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lang="fr-FR" sz="2400" b="0" u="none" strike="noStrike" cap="all">
                <a:solidFill>
                  <a:schemeClr val="dk1"/>
                </a:solidFill>
                <a:effectLst/>
                <a:uFillTx/>
                <a:latin typeface="Tw Cen MT"/>
              </a:rPr>
              <a:t>Activités en autonomie et regroupement.</a:t>
            </a:r>
            <a:endParaRPr lang="en-US" sz="2400" b="0" u="none" strike="noStrike" cap="all">
              <a:solidFill>
                <a:schemeClr val="dk1"/>
              </a:solidFill>
              <a:effectLst/>
              <a:uFillTx/>
              <a:latin typeface="Tw Cen MT"/>
            </a:endParaRPr>
          </a:p>
          <a:p>
            <a:pPr indent="0" algn="l" defTabSz="914400">
              <a:lnSpc>
                <a:spcPct val="120000"/>
              </a:lnSpc>
              <a:spcBef>
                <a:spcPts val="1001"/>
              </a:spcBef>
              <a:buNone/>
            </a:pPr>
            <a:endParaRPr lang="en-US" sz="2000" b="0" u="none" strike="noStrike" cap="all">
              <a:solidFill>
                <a:schemeClr val="dk1"/>
              </a:solidFill>
              <a:effectLst/>
              <a:uFillTx/>
              <a:latin typeface="Tw Cen MT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" name="PlaceHolder 1"/>
          <p:cNvSpPr>
            <a:spLocks noGrp="1"/>
          </p:cNvSpPr>
          <p:nvPr>
            <p:ph type="title"/>
          </p:nvPr>
        </p:nvSpPr>
        <p:spPr>
          <a:xfrm>
            <a:off x="913680" y="618480"/>
            <a:ext cx="10364040" cy="15958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Autofit/>
          </a:bodyPr>
          <a:p>
            <a:pPr indent="0" algn="ctr" defTabSz="914400">
              <a:lnSpc>
                <a:spcPct val="90000"/>
              </a:lnSpc>
              <a:buNone/>
            </a:pPr>
            <a:r>
              <a:rPr lang="fr-FR" sz="3600" b="0" u="none" strike="noStrike" cap="all">
                <a:solidFill>
                  <a:schemeClr val="dk1"/>
                </a:solidFill>
                <a:effectLst/>
                <a:uFillTx/>
                <a:latin typeface="Tw Cen MT"/>
              </a:rPr>
              <a:t>Rythme de l’enfant</a:t>
            </a:r>
            <a:endParaRPr lang="en-US" sz="3600" b="0" u="none" strike="noStrike" cap="all">
              <a:solidFill>
                <a:schemeClr val="dk1"/>
              </a:solidFill>
              <a:effectLst/>
              <a:uFillTx/>
              <a:latin typeface="Tw Cen MT"/>
            </a:endParaRPr>
          </a:p>
        </p:txBody>
      </p:sp>
      <p:sp>
        <p:nvSpPr>
          <p:cNvPr id="161" name="PlaceHolder 2"/>
          <p:cNvSpPr>
            <a:spLocks noGrp="1"/>
          </p:cNvSpPr>
          <p:nvPr>
            <p:ph/>
          </p:nvPr>
        </p:nvSpPr>
        <p:spPr>
          <a:xfrm>
            <a:off x="913680" y="2367000"/>
            <a:ext cx="10363320" cy="431676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>
            <a:normAutofit/>
          </a:bodyPr>
          <a:p>
            <a:pPr marL="228600" indent="-228600" algn="l" defTabSz="914400">
              <a:lnSpc>
                <a:spcPct val="12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lang="fr-FR" sz="2600" b="0" u="none" strike="noStrike" cap="all">
                <a:solidFill>
                  <a:schemeClr val="dk1"/>
                </a:solidFill>
                <a:effectLst/>
                <a:uFillTx/>
                <a:latin typeface="Tw Cen MT"/>
              </a:rPr>
              <a:t>La scolarité est obligatoire à partir de 3 ans. Pour les Petits qui ne feraient pas la sieste à l’école, un aménagement de l’emploi du temps se fera via un formulaire. Cet aménagement sera évolutif pour amener l’enfant à fréquenter l’école le plus possible en fin d’année.</a:t>
            </a:r>
            <a:endParaRPr lang="en-US" sz="2600" b="0" u="none" strike="noStrike" cap="all">
              <a:solidFill>
                <a:schemeClr val="dk1"/>
              </a:solidFill>
              <a:effectLst/>
              <a:uFillTx/>
              <a:latin typeface="Tw Cen MT"/>
            </a:endParaRPr>
          </a:p>
          <a:p>
            <a:pPr indent="0" algn="l" defTabSz="914400">
              <a:lnSpc>
                <a:spcPct val="120000"/>
              </a:lnSpc>
              <a:spcBef>
                <a:spcPts val="1001"/>
              </a:spcBef>
              <a:buNone/>
            </a:pPr>
            <a:endParaRPr lang="en-US" sz="2600" b="0" u="none" strike="noStrike" cap="all">
              <a:solidFill>
                <a:schemeClr val="dk1"/>
              </a:solidFill>
              <a:effectLst/>
              <a:uFillTx/>
              <a:latin typeface="Tw Cen MT"/>
            </a:endParaRPr>
          </a:p>
          <a:p>
            <a:pPr marL="228600" indent="-228600" algn="l" defTabSz="914400">
              <a:lnSpc>
                <a:spcPct val="12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lang="fr-FR" sz="2600" b="0" u="none" strike="noStrike" cap="all">
                <a:solidFill>
                  <a:schemeClr val="dk1"/>
                </a:solidFill>
                <a:effectLst/>
                <a:uFillTx/>
                <a:latin typeface="Tw Cen MT"/>
              </a:rPr>
              <a:t>Pour les moyens un temps calme est prévu avant de commencer les ateliers</a:t>
            </a:r>
            <a:endParaRPr lang="en-US" sz="2600" b="0" u="none" strike="noStrike" cap="all">
              <a:solidFill>
                <a:schemeClr val="dk1"/>
              </a:solidFill>
              <a:effectLst/>
              <a:uFillTx/>
              <a:latin typeface="Tw Cen MT"/>
            </a:endParaRPr>
          </a:p>
          <a:p>
            <a:pPr indent="0" algn="l" defTabSz="914400">
              <a:lnSpc>
                <a:spcPct val="120000"/>
              </a:lnSpc>
              <a:spcBef>
                <a:spcPts val="1001"/>
              </a:spcBef>
              <a:buNone/>
            </a:pPr>
            <a:endParaRPr lang="en-US" sz="2600" b="0" u="none" strike="noStrike" cap="all">
              <a:solidFill>
                <a:schemeClr val="dk1"/>
              </a:solidFill>
              <a:effectLst/>
              <a:uFillTx/>
              <a:latin typeface="Tw Cen MT"/>
            </a:endParaRPr>
          </a:p>
          <a:p>
            <a:pPr indent="0" algn="l" defTabSz="914400">
              <a:lnSpc>
                <a:spcPct val="120000"/>
              </a:lnSpc>
              <a:spcBef>
                <a:spcPts val="1001"/>
              </a:spcBef>
              <a:buNone/>
            </a:pPr>
            <a:endParaRPr lang="en-US" sz="2000" b="0" u="none" strike="noStrike" cap="all">
              <a:solidFill>
                <a:schemeClr val="dk1"/>
              </a:solidFill>
              <a:effectLst/>
              <a:uFillTx/>
              <a:latin typeface="Tw Cen MT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" name="PlaceHolder 1"/>
          <p:cNvSpPr>
            <a:spLocks noGrp="1"/>
          </p:cNvSpPr>
          <p:nvPr>
            <p:ph type="title"/>
          </p:nvPr>
        </p:nvSpPr>
        <p:spPr>
          <a:xfrm>
            <a:off x="913680" y="618480"/>
            <a:ext cx="10364040" cy="15958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Autofit/>
          </a:bodyPr>
          <a:p>
            <a:pPr indent="0" algn="ctr" defTabSz="914400">
              <a:lnSpc>
                <a:spcPct val="90000"/>
              </a:lnSpc>
              <a:buNone/>
            </a:pPr>
            <a:r>
              <a:rPr lang="fr-FR" sz="3600" b="0" u="none" strike="noStrike" cap="all">
                <a:solidFill>
                  <a:schemeClr val="dk1"/>
                </a:solidFill>
                <a:effectLst/>
                <a:uFillTx/>
                <a:latin typeface="Tw Cen MT"/>
              </a:rPr>
              <a:t>3) Les rituels :</a:t>
            </a:r>
            <a:br>
              <a:rPr sz="3600"/>
            </a:br>
            <a:endParaRPr lang="en-US" sz="3600" b="0" u="none" strike="noStrike" cap="all">
              <a:solidFill>
                <a:schemeClr val="dk1"/>
              </a:solidFill>
              <a:effectLst/>
              <a:uFillTx/>
              <a:latin typeface="Tw Cen MT"/>
            </a:endParaRPr>
          </a:p>
        </p:txBody>
      </p:sp>
      <p:sp>
        <p:nvSpPr>
          <p:cNvPr id="163" name="PlaceHolder 2"/>
          <p:cNvSpPr>
            <a:spLocks noGrp="1"/>
          </p:cNvSpPr>
          <p:nvPr>
            <p:ph/>
          </p:nvPr>
        </p:nvSpPr>
        <p:spPr>
          <a:xfrm>
            <a:off x="913680" y="2367000"/>
            <a:ext cx="10363320" cy="342360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>
            <a:noAutofit/>
          </a:bodyPr>
          <a:p>
            <a:pPr marL="228600" indent="-228600" algn="l" defTabSz="914400">
              <a:lnSpc>
                <a:spcPct val="12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lang="fr-FR" sz="2400" b="0" u="none" strike="noStrike" cap="all">
                <a:solidFill>
                  <a:schemeClr val="dk1"/>
                </a:solidFill>
                <a:effectLst/>
                <a:uFillTx/>
                <a:latin typeface="Tw Cen MT"/>
              </a:rPr>
              <a:t>Les présents, les absents, les responsabilités, la date, la météo en français et en ANGLAIS.</a:t>
            </a:r>
            <a:endParaRPr lang="en-US" sz="2400" b="0" u="none" strike="noStrike" cap="all">
              <a:solidFill>
                <a:schemeClr val="dk1"/>
              </a:solidFill>
              <a:effectLst/>
              <a:uFillTx/>
              <a:latin typeface="Tw Cen MT"/>
            </a:endParaRPr>
          </a:p>
          <a:p>
            <a:pPr marL="228600" indent="-228600" algn="l" defTabSz="914400">
              <a:lnSpc>
                <a:spcPct val="12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lang="fr-FR" sz="2400" b="0" u="none" strike="noStrike" cap="all">
                <a:solidFill>
                  <a:schemeClr val="dk1"/>
                </a:solidFill>
                <a:effectLst/>
                <a:uFillTx/>
                <a:latin typeface="Tw Cen MT"/>
              </a:rPr>
              <a:t>Les comptines, les jeux de doigts, initiation à une langue étrangère (anglais), éveil musical</a:t>
            </a:r>
            <a:endParaRPr lang="en-US" sz="2400" b="0" u="none" strike="noStrike" cap="all">
              <a:solidFill>
                <a:schemeClr val="dk1"/>
              </a:solidFill>
              <a:effectLst/>
              <a:uFillTx/>
              <a:latin typeface="Tw Cen MT"/>
            </a:endParaRPr>
          </a:p>
          <a:p>
            <a:pPr marL="228600" indent="-228600" algn="l" defTabSz="914400">
              <a:lnSpc>
                <a:spcPct val="12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lang="fr-FR" sz="2400" b="0" u="none" strike="noStrike" cap="all">
                <a:solidFill>
                  <a:schemeClr val="dk1"/>
                </a:solidFill>
                <a:effectLst/>
                <a:uFillTx/>
                <a:latin typeface="Tw Cen MT"/>
              </a:rPr>
              <a:t>Rituels mathématiques</a:t>
            </a:r>
            <a:endParaRPr lang="en-US" sz="2400" b="0" u="none" strike="noStrike" cap="all">
              <a:solidFill>
                <a:schemeClr val="dk1"/>
              </a:solidFill>
              <a:effectLst/>
              <a:uFillTx/>
              <a:latin typeface="Tw Cen MT"/>
            </a:endParaRPr>
          </a:p>
          <a:p>
            <a:pPr marL="228600" indent="-228600" algn="l" defTabSz="914400">
              <a:lnSpc>
                <a:spcPct val="12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lang="fr-FR" sz="2400" b="0" u="none" strike="noStrike" cap="all">
                <a:solidFill>
                  <a:schemeClr val="dk1"/>
                </a:solidFill>
                <a:effectLst/>
                <a:uFillTx/>
                <a:latin typeface="Tw Cen MT"/>
              </a:rPr>
              <a:t>Projets de classe : rôle important de notre mascotte : LOUP !</a:t>
            </a:r>
            <a:endParaRPr lang="en-US" sz="2400" b="0" u="none" strike="noStrike" cap="all">
              <a:solidFill>
                <a:schemeClr val="dk1"/>
              </a:solidFill>
              <a:effectLst/>
              <a:uFillTx/>
              <a:latin typeface="Tw Cen MT"/>
            </a:endParaRPr>
          </a:p>
          <a:p>
            <a:pPr indent="0" algn="l" defTabSz="914400">
              <a:lnSpc>
                <a:spcPct val="120000"/>
              </a:lnSpc>
              <a:spcBef>
                <a:spcPts val="1001"/>
              </a:spcBef>
              <a:buNone/>
            </a:pPr>
            <a:endParaRPr lang="en-US" sz="2000" b="0" u="none" strike="noStrike" cap="all">
              <a:solidFill>
                <a:schemeClr val="dk1"/>
              </a:solidFill>
              <a:effectLst/>
              <a:uFillTx/>
              <a:latin typeface="Tw Cen MT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" name="PlaceHolder 1"/>
          <p:cNvSpPr>
            <a:spLocks noGrp="1"/>
          </p:cNvSpPr>
          <p:nvPr>
            <p:ph type="title"/>
          </p:nvPr>
        </p:nvSpPr>
        <p:spPr>
          <a:xfrm>
            <a:off x="-115560" y="1163160"/>
            <a:ext cx="11703960" cy="173844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rmAutofit lnSpcReduction="9999"/>
          </a:bodyPr>
          <a:p>
            <a:pPr indent="0" algn="ctr" defTabSz="914400">
              <a:lnSpc>
                <a:spcPct val="90000"/>
              </a:lnSpc>
              <a:buNone/>
            </a:pPr>
            <a:r>
              <a:rPr lang="fr-FR" sz="3600" b="1" u="none" strike="noStrike" cap="all">
                <a:solidFill>
                  <a:schemeClr val="dk1"/>
                </a:solidFill>
                <a:effectLst/>
                <a:uFillTx/>
                <a:latin typeface="Tw Cen MT"/>
              </a:rPr>
              <a:t>Le projet de l’année 2026-2027 : </a:t>
            </a:r>
            <a:br>
              <a:rPr sz="3600"/>
            </a:br>
            <a:r>
              <a:rPr lang="fr-FR" sz="3600" b="1" u="none" strike="noStrike" cap="all">
                <a:solidFill>
                  <a:schemeClr val="dk1"/>
                </a:solidFill>
                <a:effectLst/>
                <a:uFillTx/>
                <a:latin typeface="Tw Cen MT"/>
              </a:rPr>
              <a:t>Le tour du monde du cirque</a:t>
            </a:r>
            <a:br>
              <a:rPr sz="3600"/>
            </a:br>
            <a:br>
              <a:rPr sz="2700"/>
            </a:br>
            <a:endParaRPr lang="en-US" sz="3600" b="0" u="none" strike="noStrike" cap="all">
              <a:solidFill>
                <a:schemeClr val="dk1"/>
              </a:solidFill>
              <a:effectLst/>
              <a:uFillTx/>
              <a:latin typeface="Tw Cen MT"/>
            </a:endParaRPr>
          </a:p>
        </p:txBody>
      </p:sp>
      <p:sp>
        <p:nvSpPr>
          <p:cNvPr id="165" name="PlaceHolder 2"/>
          <p:cNvSpPr>
            <a:spLocks noGrp="1"/>
          </p:cNvSpPr>
          <p:nvPr>
            <p:ph/>
          </p:nvPr>
        </p:nvSpPr>
        <p:spPr>
          <a:xfrm>
            <a:off x="913680" y="2325960"/>
            <a:ext cx="10363320" cy="187272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>
            <a:normAutofit fontScale="55000" lnSpcReduction="19999"/>
          </a:bodyPr>
          <a:p>
            <a:pPr marL="228600" indent="-228600" algn="l" defTabSz="914400">
              <a:lnSpc>
                <a:spcPct val="12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lang="fr-FR" sz="6000" b="0" u="none" strike="noStrike" cap="all">
                <a:solidFill>
                  <a:schemeClr val="dk1"/>
                </a:solidFill>
                <a:effectLst/>
                <a:uFillTx/>
                <a:latin typeface="Tw Cen MT"/>
              </a:rPr>
              <a:t>LE tour du monde de loup</a:t>
            </a:r>
            <a:endParaRPr lang="en-US" sz="6000" b="0" u="none" strike="noStrike" cap="all">
              <a:solidFill>
                <a:schemeClr val="dk1"/>
              </a:solidFill>
              <a:effectLst/>
              <a:uFillTx/>
              <a:latin typeface="Tw Cen MT"/>
            </a:endParaRPr>
          </a:p>
          <a:p>
            <a:pPr marL="228600" indent="-228600" algn="l" defTabSz="914400">
              <a:lnSpc>
                <a:spcPct val="12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lang="fr-FR" sz="6000" b="0" u="none" strike="noStrike" cap="all">
                <a:solidFill>
                  <a:schemeClr val="dk1"/>
                </a:solidFill>
                <a:effectLst/>
                <a:uFillTx/>
                <a:latin typeface="Tw Cen MT"/>
              </a:rPr>
              <a:t>(en collaboration avec Franois et dannemarie)</a:t>
            </a:r>
            <a:endParaRPr lang="en-US" sz="6000" b="0" u="none" strike="noStrike" cap="all">
              <a:solidFill>
                <a:schemeClr val="dk1"/>
              </a:solidFill>
              <a:effectLst/>
              <a:uFillTx/>
              <a:latin typeface="Tw Cen MT"/>
            </a:endParaRPr>
          </a:p>
          <a:p>
            <a:pPr marL="228600" indent="-228600" algn="l" defTabSz="914400">
              <a:lnSpc>
                <a:spcPct val="12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lang="fr-FR" sz="6000" b="0" u="none" strike="noStrike" cap="all">
                <a:solidFill>
                  <a:schemeClr val="dk1"/>
                </a:solidFill>
                <a:effectLst/>
                <a:uFillTx/>
                <a:latin typeface="Tw Cen MT"/>
              </a:rPr>
              <a:t>Le cirque : projet d’école</a:t>
            </a:r>
            <a:endParaRPr lang="en-US" sz="6000" b="0" u="none" strike="noStrike" cap="all">
              <a:solidFill>
                <a:schemeClr val="dk1"/>
              </a:solidFill>
              <a:effectLst/>
              <a:uFillTx/>
              <a:latin typeface="Tw Cen MT"/>
            </a:endParaRPr>
          </a:p>
          <a:p>
            <a:pPr indent="0" algn="l" defTabSz="914400">
              <a:lnSpc>
                <a:spcPct val="120000"/>
              </a:lnSpc>
              <a:spcBef>
                <a:spcPts val="1001"/>
              </a:spcBef>
              <a:buNone/>
            </a:pPr>
            <a:endParaRPr lang="en-US" sz="2000" b="0" u="none" strike="noStrike" cap="all">
              <a:solidFill>
                <a:schemeClr val="dk1"/>
              </a:solidFill>
              <a:effectLst/>
              <a:uFillTx/>
              <a:latin typeface="Tw Cen MT"/>
            </a:endParaRPr>
          </a:p>
          <a:p>
            <a:pPr indent="0" algn="l" defTabSz="914400">
              <a:lnSpc>
                <a:spcPct val="120000"/>
              </a:lnSpc>
              <a:spcBef>
                <a:spcPts val="1001"/>
              </a:spcBef>
              <a:buNone/>
            </a:pPr>
            <a:endParaRPr lang="en-US" sz="2000" b="0" u="none" strike="noStrike" cap="all">
              <a:solidFill>
                <a:schemeClr val="dk1"/>
              </a:solidFill>
              <a:effectLst/>
              <a:uFillTx/>
              <a:latin typeface="Tw Cen MT"/>
            </a:endParaRPr>
          </a:p>
        </p:txBody>
      </p:sp>
      <p:pic>
        <p:nvPicPr>
          <p:cNvPr id="166" name="Image 3" descr="Le loup qui... (Personnage : Loup qui faisait le tour du monde ..."/>
          <p:cNvPicPr/>
          <p:nvPr/>
        </p:nvPicPr>
        <p:blipFill>
          <a:blip r:embed="rId1"/>
          <a:stretch/>
        </p:blipFill>
        <p:spPr>
          <a:xfrm>
            <a:off x="8328240" y="3764160"/>
            <a:ext cx="2398320" cy="2302200"/>
          </a:xfrm>
          <a:prstGeom prst="rect">
            <a:avLst/>
          </a:prstGeom>
          <a:noFill/>
          <a:ln w="0">
            <a:noFill/>
          </a:ln>
        </p:spPr>
      </p:pic>
      <p:pic>
        <p:nvPicPr>
          <p:cNvPr id="167" name="Image 4" descr="Modèle de cirque Illustration plate de dessin animé dessiné à la main ..."/>
          <p:cNvPicPr/>
          <p:nvPr/>
        </p:nvPicPr>
        <p:blipFill>
          <a:blip r:embed="rId2"/>
          <a:stretch/>
        </p:blipFill>
        <p:spPr>
          <a:xfrm>
            <a:off x="2301840" y="4498200"/>
            <a:ext cx="2662200" cy="1872720"/>
          </a:xfrm>
          <a:prstGeom prst="rect">
            <a:avLst/>
          </a:prstGeom>
          <a:noFill/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" name="PlaceHolder 1"/>
          <p:cNvSpPr>
            <a:spLocks noGrp="1"/>
          </p:cNvSpPr>
          <p:nvPr>
            <p:ph type="title"/>
          </p:nvPr>
        </p:nvSpPr>
        <p:spPr>
          <a:xfrm>
            <a:off x="913680" y="0"/>
            <a:ext cx="10364040" cy="19828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rmAutofit fontScale="77500" lnSpcReduction="19999"/>
          </a:bodyPr>
          <a:p>
            <a:pPr indent="0" algn="ctr" defTabSz="914400">
              <a:lnSpc>
                <a:spcPct val="90000"/>
              </a:lnSpc>
              <a:buNone/>
            </a:pPr>
            <a:br>
              <a:rPr sz="3600"/>
            </a:br>
            <a:br>
              <a:rPr sz="3600"/>
            </a:br>
            <a:r>
              <a:rPr lang="fr-FR" sz="3600" b="1" u="sng" strike="noStrike" cap="all">
                <a:solidFill>
                  <a:schemeClr val="dk1"/>
                </a:solidFill>
                <a:effectLst/>
                <a:uFillTx/>
                <a:latin typeface="Tw Cen MT"/>
              </a:rPr>
              <a:t>Présentation de notre démarche à travers les actions menées :</a:t>
            </a:r>
            <a:br>
              <a:rPr sz="3600"/>
            </a:br>
            <a:br>
              <a:rPr sz="1800"/>
            </a:br>
            <a:br>
              <a:rPr sz="1800"/>
            </a:br>
            <a:r>
              <a:rPr lang="fr-FR" sz="2200" b="1" u="none" strike="noStrike" cap="all">
                <a:solidFill>
                  <a:schemeClr val="dk1"/>
                </a:solidFill>
                <a:effectLst/>
                <a:uFillTx/>
                <a:latin typeface="Times New Roman"/>
                <a:ea typeface="SimSun"/>
              </a:rPr>
              <a:t>Thème commun à toute l’école et fil conducteur de l’année : Le cirque</a:t>
            </a:r>
            <a:endParaRPr lang="en-US" sz="2200" b="0" u="none" strike="noStrike" cap="all">
              <a:solidFill>
                <a:schemeClr val="dk1"/>
              </a:solidFill>
              <a:effectLst/>
              <a:uFillTx/>
              <a:latin typeface="Tw Cen MT"/>
            </a:endParaRPr>
          </a:p>
        </p:txBody>
      </p:sp>
      <p:graphicFrame>
        <p:nvGraphicFramePr>
          <p:cNvPr id="169" name="Espace réservé du contenu 3"/>
          <p:cNvGraphicFramePr/>
          <p:nvPr/>
        </p:nvGraphicFramePr>
        <p:xfrm>
          <a:off x="0" y="2418480"/>
          <a:ext cx="12088440" cy="7956000"/>
        </p:xfrm>
        <a:graphic>
          <a:graphicData uri="http://schemas.openxmlformats.org/drawingml/2006/table">
            <a:tbl>
              <a:tblPr/>
              <a:tblGrid>
                <a:gridCol w="1953000"/>
                <a:gridCol w="2709000"/>
                <a:gridCol w="2590200"/>
                <a:gridCol w="2418120"/>
                <a:gridCol w="2418120"/>
              </a:tblGrid>
              <a:tr h="2743200">
                <a:tc rowSpan="2">
                  <a:txBody>
                    <a:bodyPr lIns="68400" tIns="0" rIns="68400" bIns="0" anchor="t">
                      <a:noAutofit/>
                    </a:bodyPr>
                    <a:p>
                      <a:pPr algn="ctr" defTabSz="914400">
                        <a:lnSpc>
                          <a:spcPct val="100000"/>
                        </a:lnSpc>
                      </a:pPr>
                      <a:r>
                        <a:rPr lang="fr-FR" sz="2000" b="1" u="none" strike="noStrike">
                          <a:solidFill>
                            <a:schemeClr val="lt1"/>
                          </a:solidFill>
                          <a:effectLst/>
                          <a:uFillTx/>
                          <a:latin typeface="Tw Cen MT"/>
                        </a:rPr>
                        <a:t>Période 1</a:t>
                      </a:r>
                      <a:endParaRPr lang="fr-FR" sz="2000" b="0" u="none" strike="noStrike">
                        <a:solidFill>
                          <a:srgbClr val="FFFFFF"/>
                        </a:solidFill>
                        <a:effectLst/>
                        <a:uFillTx/>
                        <a:latin typeface="Arial"/>
                      </a:endParaRPr>
                    </a:p>
                    <a:p>
                      <a:pPr algn="ctr" defTabSz="914400">
                        <a:lnSpc>
                          <a:spcPct val="100000"/>
                        </a:lnSpc>
                      </a:pPr>
                      <a:endParaRPr lang="fr-FR" sz="2000" b="0" u="none" strike="noStrike">
                        <a:solidFill>
                          <a:srgbClr val="FFFFFF"/>
                        </a:solidFill>
                        <a:effectLst/>
                        <a:uFillTx/>
                        <a:latin typeface="Arial"/>
                      </a:endParaRPr>
                    </a:p>
                    <a:p>
                      <a:pPr defTabSz="914400">
                        <a:lnSpc>
                          <a:spcPct val="100000"/>
                        </a:lnSpc>
                      </a:pPr>
                      <a:r>
                        <a:rPr lang="fr-FR" sz="1800" b="1" u="none" strike="noStrike">
                          <a:solidFill>
                            <a:schemeClr val="lt1"/>
                          </a:solidFill>
                          <a:effectLst/>
                          <a:uFillTx/>
                          <a:latin typeface="Tw Cen MT"/>
                        </a:rPr>
                        <a:t>Thème : La rentrée / La planète (océans et continents) / Le tour du monde / L’Europe / L’angleterre / Londre</a:t>
                      </a:r>
                      <a:endParaRPr lang="fr-FR" sz="1800" b="0" u="none" strike="noStrike">
                        <a:solidFill>
                          <a:srgbClr val="FFFFFF"/>
                        </a:solidFill>
                        <a:effectLst/>
                        <a:uFillTx/>
                        <a:latin typeface="Arial"/>
                      </a:endParaRPr>
                    </a:p>
                    <a:p>
                      <a:pPr defTabSz="914400">
                        <a:lnSpc>
                          <a:spcPct val="100000"/>
                        </a:lnSpc>
                      </a:pPr>
                      <a:endParaRPr lang="fr-FR" sz="1800" b="0" u="none" strike="noStrike">
                        <a:solidFill>
                          <a:srgbClr val="FFFFFF"/>
                        </a:solidFill>
                        <a:effectLst/>
                        <a:uFillTx/>
                        <a:latin typeface="Arial"/>
                      </a:endParaRPr>
                    </a:p>
                    <a:p>
                      <a:pPr algn="ctr" defTabSz="914400">
                        <a:lnSpc>
                          <a:spcPct val="100000"/>
                        </a:lnSpc>
                      </a:pPr>
                      <a:endParaRPr lang="fr-FR" sz="2000" b="0" u="none" strike="noStrike">
                        <a:solidFill>
                          <a:srgbClr val="FFFFFF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68400" marR="68400" marT="0" marB="0">
                    <a:lnL w="12240">
                      <a:solidFill>
                        <a:srgbClr val="FFFFFF"/>
                      </a:solidFill>
                      <a:prstDash val="solid"/>
                    </a:lnL>
                    <a:lnR w="12240">
                      <a:solidFill>
                        <a:srgbClr val="FFFFFF"/>
                      </a:solidFill>
                      <a:prstDash val="solid"/>
                    </a:lnR>
                    <a:lnT w="12240">
                      <a:solidFill>
                        <a:srgbClr val="FFFFFF"/>
                      </a:solidFill>
                      <a:prstDash val="solid"/>
                    </a:lnT>
                    <a:lnB w="38160">
                      <a:solidFill>
                        <a:srgbClr val="FFFFFF"/>
                      </a:solidFill>
                      <a:prstDash val="soli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 lIns="68400" tIns="0" rIns="68400" bIns="0" anchor="t">
                      <a:noAutofit/>
                    </a:bodyPr>
                    <a:p>
                      <a:pPr algn="ctr" defTabSz="914400">
                        <a:lnSpc>
                          <a:spcPct val="100000"/>
                        </a:lnSpc>
                      </a:pPr>
                      <a:r>
                        <a:rPr lang="fr-FR" sz="2000" b="1" u="none" strike="noStrike">
                          <a:solidFill>
                            <a:schemeClr val="lt1"/>
                          </a:solidFill>
                          <a:effectLst/>
                          <a:uFillTx/>
                          <a:latin typeface="Tw Cen MT"/>
                        </a:rPr>
                        <a:t>Période 2</a:t>
                      </a:r>
                      <a:endParaRPr lang="fr-FR" sz="2000" b="0" u="none" strike="noStrike">
                        <a:solidFill>
                          <a:srgbClr val="FFFFFF"/>
                        </a:solidFill>
                        <a:effectLst/>
                        <a:uFillTx/>
                        <a:latin typeface="Arial"/>
                      </a:endParaRPr>
                    </a:p>
                    <a:p>
                      <a:pPr algn="ctr" defTabSz="914400">
                        <a:lnSpc>
                          <a:spcPct val="100000"/>
                        </a:lnSpc>
                      </a:pPr>
                      <a:endParaRPr lang="fr-FR" sz="2000" b="0" u="none" strike="noStrike">
                        <a:solidFill>
                          <a:srgbClr val="FFFFFF"/>
                        </a:solidFill>
                        <a:effectLst/>
                        <a:uFillTx/>
                        <a:latin typeface="Arial"/>
                      </a:endParaRPr>
                    </a:p>
                    <a:p>
                      <a:pPr defTabSz="914400">
                        <a:lnSpc>
                          <a:spcPct val="100000"/>
                        </a:lnSpc>
                      </a:pPr>
                      <a:r>
                        <a:rPr lang="fr-FR" sz="1800" b="1" u="none" strike="noStrike">
                          <a:solidFill>
                            <a:schemeClr val="lt1"/>
                          </a:solidFill>
                          <a:effectLst/>
                          <a:uFillTx/>
                          <a:latin typeface="Tw Cen MT"/>
                        </a:rPr>
                        <a:t>Thème : L’Afrique</a:t>
                      </a:r>
                      <a:endParaRPr lang="fr-FR" sz="1800" b="0" u="none" strike="noStrike">
                        <a:solidFill>
                          <a:srgbClr val="FFFFFF"/>
                        </a:solidFill>
                        <a:effectLst/>
                        <a:uFillTx/>
                        <a:latin typeface="Arial"/>
                      </a:endParaRPr>
                    </a:p>
                    <a:p>
                      <a:pPr defTabSz="914400">
                        <a:lnSpc>
                          <a:spcPct val="100000"/>
                        </a:lnSpc>
                      </a:pPr>
                      <a:r>
                        <a:rPr lang="fr-FR" sz="1800" b="1" u="none" strike="noStrike">
                          <a:solidFill>
                            <a:schemeClr val="lt1"/>
                          </a:solidFill>
                          <a:effectLst/>
                          <a:uFillTx/>
                          <a:latin typeface="Tw Cen MT"/>
                        </a:rPr>
                        <a:t>Noël</a:t>
                      </a:r>
                      <a:endParaRPr lang="fr-FR" sz="1800" b="0" u="none" strike="noStrike">
                        <a:solidFill>
                          <a:srgbClr val="FFFFFF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68400" marR="68400" marT="0" marB="0">
                    <a:lnL w="12240">
                      <a:solidFill>
                        <a:srgbClr val="FFFFFF"/>
                      </a:solidFill>
                      <a:prstDash val="solid"/>
                    </a:lnL>
                    <a:lnR w="12240">
                      <a:solidFill>
                        <a:srgbClr val="FFFFFF"/>
                      </a:solidFill>
                      <a:prstDash val="solid"/>
                    </a:lnR>
                    <a:lnT w="12240">
                      <a:solidFill>
                        <a:srgbClr val="FFFFFF"/>
                      </a:solidFill>
                      <a:prstDash val="solid"/>
                    </a:lnT>
                    <a:lnB w="38160">
                      <a:solidFill>
                        <a:srgbClr val="FFFFFF"/>
                      </a:solidFill>
                      <a:prstDash val="soli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 lIns="68400" tIns="0" rIns="68400" bIns="0" anchor="t">
                      <a:noAutofit/>
                    </a:bodyPr>
                    <a:p>
                      <a:pPr algn="ctr" defTabSz="914400">
                        <a:lnSpc>
                          <a:spcPct val="100000"/>
                        </a:lnSpc>
                      </a:pPr>
                      <a:r>
                        <a:rPr lang="fr-FR" sz="2000" b="1" u="none" strike="noStrike">
                          <a:solidFill>
                            <a:schemeClr val="lt1"/>
                          </a:solidFill>
                          <a:effectLst/>
                          <a:uFillTx/>
                          <a:latin typeface="Tw Cen MT"/>
                        </a:rPr>
                        <a:t>Période 3</a:t>
                      </a:r>
                      <a:endParaRPr lang="fr-FR" sz="2000" b="0" u="none" strike="noStrike">
                        <a:solidFill>
                          <a:srgbClr val="FFFFFF"/>
                        </a:solidFill>
                        <a:effectLst/>
                        <a:uFillTx/>
                        <a:latin typeface="Arial"/>
                      </a:endParaRPr>
                    </a:p>
                    <a:p>
                      <a:pPr algn="ctr" defTabSz="914400">
                        <a:lnSpc>
                          <a:spcPct val="100000"/>
                        </a:lnSpc>
                      </a:pPr>
                      <a:endParaRPr lang="fr-FR" sz="2000" b="0" u="none" strike="noStrike">
                        <a:solidFill>
                          <a:srgbClr val="FFFFFF"/>
                        </a:solidFill>
                        <a:effectLst/>
                        <a:uFillTx/>
                        <a:latin typeface="Arial"/>
                      </a:endParaRPr>
                    </a:p>
                    <a:p>
                      <a:pPr defTabSz="914400">
                        <a:lnSpc>
                          <a:spcPct val="100000"/>
                        </a:lnSpc>
                      </a:pPr>
                      <a:r>
                        <a:rPr lang="fr-FR" sz="1800" b="1" u="none" strike="noStrike">
                          <a:solidFill>
                            <a:schemeClr val="lt1"/>
                          </a:solidFill>
                          <a:effectLst/>
                          <a:uFillTx/>
                          <a:latin typeface="Tw Cen MT"/>
                        </a:rPr>
                        <a:t>Thème : L’amérique / Le Brésil / Carnaval</a:t>
                      </a:r>
                      <a:endParaRPr lang="fr-FR" sz="1800" b="0" u="none" strike="noStrike">
                        <a:solidFill>
                          <a:srgbClr val="FFFFFF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68400" marR="68400" marT="0" marB="0">
                    <a:lnL w="12240">
                      <a:solidFill>
                        <a:srgbClr val="FFFFFF"/>
                      </a:solidFill>
                      <a:prstDash val="solid"/>
                    </a:lnL>
                    <a:lnR w="12240">
                      <a:solidFill>
                        <a:srgbClr val="FFFFFF"/>
                      </a:solidFill>
                      <a:prstDash val="solid"/>
                    </a:lnR>
                    <a:lnT w="12240">
                      <a:solidFill>
                        <a:srgbClr val="FFFFFF"/>
                      </a:solidFill>
                      <a:prstDash val="solid"/>
                    </a:lnT>
                    <a:lnB w="38160">
                      <a:solidFill>
                        <a:srgbClr val="FFFFFF"/>
                      </a:solidFill>
                      <a:prstDash val="soli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 lIns="68400" tIns="0" rIns="68400" bIns="0" anchor="t">
                      <a:noAutofit/>
                    </a:bodyPr>
                    <a:p>
                      <a:pPr algn="ctr" defTabSz="914400">
                        <a:lnSpc>
                          <a:spcPct val="100000"/>
                        </a:lnSpc>
                      </a:pPr>
                      <a:r>
                        <a:rPr lang="fr-FR" sz="2000" b="1" u="none" strike="noStrike">
                          <a:solidFill>
                            <a:schemeClr val="lt1"/>
                          </a:solidFill>
                          <a:effectLst/>
                          <a:uFillTx/>
                          <a:latin typeface="Tw Cen MT"/>
                        </a:rPr>
                        <a:t>Période 4</a:t>
                      </a:r>
                      <a:endParaRPr lang="fr-FR" sz="2000" b="0" u="none" strike="noStrike">
                        <a:solidFill>
                          <a:srgbClr val="FFFFFF"/>
                        </a:solidFill>
                        <a:effectLst/>
                        <a:uFillTx/>
                        <a:latin typeface="Arial"/>
                      </a:endParaRPr>
                    </a:p>
                    <a:p>
                      <a:pPr algn="ctr" defTabSz="914400">
                        <a:lnSpc>
                          <a:spcPct val="100000"/>
                        </a:lnSpc>
                      </a:pPr>
                      <a:endParaRPr lang="fr-FR" sz="2000" b="0" u="none" strike="noStrike">
                        <a:solidFill>
                          <a:srgbClr val="FFFFFF"/>
                        </a:solidFill>
                        <a:effectLst/>
                        <a:uFillTx/>
                        <a:latin typeface="Arial"/>
                      </a:endParaRPr>
                    </a:p>
                    <a:p>
                      <a:pPr defTabSz="914400">
                        <a:lnSpc>
                          <a:spcPct val="100000"/>
                        </a:lnSpc>
                      </a:pPr>
                      <a:r>
                        <a:rPr lang="fr-FR" sz="1800" b="1" u="none" strike="noStrike">
                          <a:solidFill>
                            <a:schemeClr val="lt1"/>
                          </a:solidFill>
                          <a:effectLst/>
                          <a:uFillTx/>
                          <a:latin typeface="Tw Cen MT"/>
                        </a:rPr>
                        <a:t>Thème : L’Asie, La chine, Le japon</a:t>
                      </a:r>
                      <a:endParaRPr lang="fr-FR" sz="1800" b="0" u="none" strike="noStrike">
                        <a:solidFill>
                          <a:srgbClr val="FFFFFF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68400" marR="68400" marT="0" marB="0">
                    <a:lnL w="12240">
                      <a:solidFill>
                        <a:srgbClr val="FFFFFF"/>
                      </a:solidFill>
                      <a:prstDash val="solid"/>
                    </a:lnL>
                    <a:lnR w="12240">
                      <a:solidFill>
                        <a:srgbClr val="FFFFFF"/>
                      </a:solidFill>
                      <a:prstDash val="solid"/>
                    </a:lnR>
                    <a:lnT w="12240">
                      <a:solidFill>
                        <a:srgbClr val="FFFFFF"/>
                      </a:solidFill>
                      <a:prstDash val="solid"/>
                    </a:lnT>
                    <a:lnB w="38160">
                      <a:solidFill>
                        <a:srgbClr val="FFFFFF"/>
                      </a:solidFill>
                      <a:prstDash val="soli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 lIns="68400" tIns="0" rIns="68400" bIns="0" anchor="t">
                      <a:noAutofit/>
                    </a:bodyPr>
                    <a:p>
                      <a:pPr algn="ctr" defTabSz="914400">
                        <a:lnSpc>
                          <a:spcPct val="100000"/>
                        </a:lnSpc>
                      </a:pPr>
                      <a:r>
                        <a:rPr lang="fr-FR" sz="2000" b="1" u="none" strike="noStrike">
                          <a:solidFill>
                            <a:schemeClr val="lt1"/>
                          </a:solidFill>
                          <a:effectLst/>
                          <a:uFillTx/>
                          <a:latin typeface="Tw Cen MT"/>
                        </a:rPr>
                        <a:t>Période 5</a:t>
                      </a:r>
                      <a:endParaRPr lang="fr-FR" sz="2000" b="0" u="none" strike="noStrike">
                        <a:solidFill>
                          <a:srgbClr val="FFFFFF"/>
                        </a:solidFill>
                        <a:effectLst/>
                        <a:uFillTx/>
                        <a:latin typeface="Arial"/>
                      </a:endParaRPr>
                    </a:p>
                    <a:p>
                      <a:pPr algn="ctr" defTabSz="914400">
                        <a:lnSpc>
                          <a:spcPct val="100000"/>
                        </a:lnSpc>
                      </a:pPr>
                      <a:endParaRPr lang="fr-FR" sz="2000" b="0" u="none" strike="noStrike">
                        <a:solidFill>
                          <a:srgbClr val="FFFFFF"/>
                        </a:solidFill>
                        <a:effectLst/>
                        <a:uFillTx/>
                        <a:latin typeface="Arial"/>
                      </a:endParaRPr>
                    </a:p>
                    <a:p>
                      <a:pPr defTabSz="914400">
                        <a:lnSpc>
                          <a:spcPct val="100000"/>
                        </a:lnSpc>
                      </a:pPr>
                      <a:r>
                        <a:rPr lang="fr-FR" sz="1800" b="1" u="none" strike="noStrike">
                          <a:solidFill>
                            <a:schemeClr val="lt1"/>
                          </a:solidFill>
                          <a:effectLst/>
                          <a:uFillTx/>
                          <a:latin typeface="Tw Cen MT"/>
                        </a:rPr>
                        <a:t>Thème : L’Océanie, L’australie, retour en France avec Paris</a:t>
                      </a:r>
                      <a:endParaRPr lang="fr-FR" sz="1800" b="0" u="none" strike="noStrike">
                        <a:solidFill>
                          <a:srgbClr val="FFFFFF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68400" marR="68400" marT="0" marB="0">
                    <a:lnL w="12240">
                      <a:solidFill>
                        <a:srgbClr val="FFFFFF"/>
                      </a:solidFill>
                      <a:prstDash val="solid"/>
                    </a:lnL>
                    <a:lnR w="12240">
                      <a:solidFill>
                        <a:srgbClr val="FFFFFF"/>
                      </a:solidFill>
                      <a:prstDash val="solid"/>
                    </a:lnR>
                    <a:lnT w="12240">
                      <a:solidFill>
                        <a:srgbClr val="FFFFFF"/>
                      </a:solidFill>
                      <a:prstDash val="solid"/>
                    </a:lnT>
                    <a:lnB w="38160">
                      <a:solidFill>
                        <a:srgbClr val="FFFFFF"/>
                      </a:solidFill>
                      <a:prstDash val="solid"/>
                    </a:lnB>
                    <a:solidFill>
                      <a:schemeClr val="accent1"/>
                    </a:solidFill>
                  </a:tcPr>
                </a:tc>
              </a:tr>
              <a:tr h="914400">
                <a:tc vMerge="1">
                  <a:txBody>
                    <a:bodyPr lIns="90000" tIns="45000" rIns="90000" bIns="45000" anchor="t">
                      <a:noAutofit/>
                    </a:bodyPr>
                    <a:p>
                      <a:endParaRPr lang="fr-FR" sz="1800" b="0" u="none" strike="noStrik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90000" marR="90000" marT="45000" marB="450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729FCF"/>
                    </a:solidFill>
                  </a:tcPr>
                </a:tc>
                <a:tc rowSpan="2">
                  <a:txBody>
                    <a:bodyPr lIns="68400" tIns="0" rIns="68400" bIns="0" anchor="t">
                      <a:noAutofit/>
                    </a:bodyPr>
                    <a:p>
                      <a:pPr algn="ctr" defTabSz="914400">
                        <a:lnSpc>
                          <a:spcPct val="100000"/>
                        </a:lnSpc>
                      </a:pPr>
                      <a:r>
                        <a:rPr lang="fr-FR" sz="1800" b="1" u="none" strike="noStrike">
                          <a:solidFill>
                            <a:schemeClr val="lt1"/>
                          </a:solidFill>
                          <a:effectLst/>
                          <a:uFillTx/>
                          <a:latin typeface="Tw Cen MT"/>
                        </a:rPr>
                        <a:t>Les clowns</a:t>
                      </a:r>
                      <a:endParaRPr lang="fr-FR" sz="1800" b="0" u="none" strike="noStrike">
                        <a:solidFill>
                          <a:srgbClr val="FFFFFF"/>
                        </a:solidFill>
                        <a:effectLst/>
                        <a:uFillTx/>
                        <a:latin typeface="Arial"/>
                      </a:endParaRPr>
                    </a:p>
                    <a:p>
                      <a:pPr algn="ctr" defTabSz="914400">
                        <a:lnSpc>
                          <a:spcPct val="100000"/>
                        </a:lnSpc>
                      </a:pPr>
                      <a:r>
                        <a:rPr lang="fr-FR" sz="1800" b="1" u="none" strike="noStrike">
                          <a:solidFill>
                            <a:schemeClr val="lt1"/>
                          </a:solidFill>
                          <a:effectLst/>
                          <a:uFillTx/>
                          <a:latin typeface="Tw Cen MT"/>
                        </a:rPr>
                        <a:t>Les jongleurs</a:t>
                      </a:r>
                      <a:endParaRPr lang="fr-FR" sz="1800" b="0" u="none" strike="noStrike">
                        <a:solidFill>
                          <a:srgbClr val="FFFFFF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68400" marR="68400" marT="0" marB="0">
                    <a:lnL w="12240">
                      <a:solidFill>
                        <a:srgbClr val="FFFFFF"/>
                      </a:solidFill>
                      <a:prstDash val="solid"/>
                    </a:lnL>
                    <a:lnR w="12240">
                      <a:solidFill>
                        <a:srgbClr val="FFFFFF"/>
                      </a:solidFill>
                      <a:prstDash val="solid"/>
                    </a:lnR>
                    <a:lnT w="12240">
                      <a:solidFill>
                        <a:srgbClr val="FFFFFF"/>
                      </a:solidFill>
                      <a:prstDash val="solid"/>
                    </a:lnT>
                    <a:lnB w="12240">
                      <a:solidFill>
                        <a:srgbClr val="FFFFFF"/>
                      </a:solidFill>
                      <a:prstDash val="solid"/>
                    </a:lnB>
                    <a:solidFill>
                      <a:schemeClr val="accent2"/>
                    </a:solidFill>
                  </a:tcPr>
                </a:tc>
                <a:tc rowSpan="2">
                  <a:txBody>
                    <a:bodyPr lIns="68400" tIns="0" rIns="68400" bIns="0" anchor="t">
                      <a:noAutofit/>
                    </a:bodyPr>
                    <a:p>
                      <a:pPr defTabSz="914400">
                        <a:lnSpc>
                          <a:spcPct val="100000"/>
                        </a:lnSpc>
                      </a:pPr>
                      <a:r>
                        <a:rPr lang="fr-FR" sz="1800" b="1" u="none" strike="noStrike">
                          <a:solidFill>
                            <a:schemeClr val="lt1"/>
                          </a:solidFill>
                          <a:effectLst/>
                          <a:uFillTx/>
                          <a:latin typeface="Tw Cen MT"/>
                        </a:rPr>
                        <a:t>Acrobates , Equilibristes, Trapézistes, danseurs</a:t>
                      </a:r>
                      <a:endParaRPr lang="fr-FR" sz="1800" b="0" u="none" strike="noStrike">
                        <a:solidFill>
                          <a:srgbClr val="FFFFFF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68400" marR="68400" marT="0" marB="0">
                    <a:lnL w="12240">
                      <a:solidFill>
                        <a:srgbClr val="FFFFFF"/>
                      </a:solidFill>
                      <a:prstDash val="solid"/>
                    </a:lnL>
                    <a:lnR w="12240">
                      <a:solidFill>
                        <a:srgbClr val="FFFFFF"/>
                      </a:solidFill>
                      <a:prstDash val="solid"/>
                    </a:lnR>
                    <a:lnT w="12240">
                      <a:solidFill>
                        <a:srgbClr val="FFFFFF"/>
                      </a:solidFill>
                      <a:prstDash val="solid"/>
                    </a:lnT>
                    <a:lnB w="12240">
                      <a:solidFill>
                        <a:srgbClr val="FFFFFF"/>
                      </a:solidFill>
                      <a:prstDash val="solid"/>
                    </a:lnB>
                    <a:solidFill>
                      <a:schemeClr val="accent2"/>
                    </a:solidFill>
                  </a:tcPr>
                </a:tc>
                <a:tc rowSpan="2">
                  <a:txBody>
                    <a:bodyPr lIns="68400" tIns="0" rIns="68400" bIns="0" anchor="t">
                      <a:noAutofit/>
                    </a:bodyPr>
                    <a:p>
                      <a:pPr defTabSz="914400">
                        <a:lnSpc>
                          <a:spcPct val="100000"/>
                        </a:lnSpc>
                      </a:pPr>
                      <a:r>
                        <a:rPr lang="fr-FR" sz="1800" b="1" u="none" strike="noStrike">
                          <a:solidFill>
                            <a:schemeClr val="lt1"/>
                          </a:solidFill>
                          <a:effectLst/>
                          <a:uFillTx/>
                          <a:latin typeface="Tw Cen MT"/>
                        </a:rPr>
                        <a:t>Animaux du cirque, contorsionnistes</a:t>
                      </a:r>
                      <a:endParaRPr lang="fr-FR" sz="1800" b="0" u="none" strike="noStrike">
                        <a:solidFill>
                          <a:srgbClr val="FFFFFF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68400" marR="68400" marT="0" marB="0">
                    <a:lnL w="12240">
                      <a:solidFill>
                        <a:srgbClr val="FFFFFF"/>
                      </a:solidFill>
                      <a:prstDash val="solid"/>
                    </a:lnL>
                    <a:lnR w="12240">
                      <a:solidFill>
                        <a:srgbClr val="FFFFFF"/>
                      </a:solidFill>
                      <a:prstDash val="solid"/>
                    </a:lnR>
                    <a:lnT w="12240">
                      <a:solidFill>
                        <a:srgbClr val="FFFFFF"/>
                      </a:solidFill>
                      <a:prstDash val="solid"/>
                    </a:lnT>
                    <a:lnB w="12240">
                      <a:solidFill>
                        <a:srgbClr val="FFFFFF"/>
                      </a:solidFill>
                      <a:prstDash val="solid"/>
                    </a:lnB>
                    <a:solidFill>
                      <a:schemeClr val="accent2"/>
                    </a:solidFill>
                  </a:tcPr>
                </a:tc>
                <a:tc rowSpan="2">
                  <a:txBody>
                    <a:bodyPr lIns="68400" tIns="0" rIns="68400" bIns="0" anchor="t">
                      <a:noAutofit/>
                    </a:bodyPr>
                    <a:p>
                      <a:pPr defTabSz="914400">
                        <a:lnSpc>
                          <a:spcPct val="100000"/>
                        </a:lnSpc>
                      </a:pPr>
                      <a:r>
                        <a:rPr lang="fr-FR" sz="1800" b="1" u="none" strike="noStrike">
                          <a:solidFill>
                            <a:schemeClr val="lt1"/>
                          </a:solidFill>
                          <a:effectLst/>
                          <a:uFillTx/>
                          <a:latin typeface="Tw Cen MT"/>
                        </a:rPr>
                        <a:t>Les cirques itinérants autour du monde, roulottes,</a:t>
                      </a:r>
                      <a:endParaRPr lang="fr-FR" sz="1800" b="0" u="none" strike="noStrike">
                        <a:solidFill>
                          <a:srgbClr val="FFFFFF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68400" marR="68400" marT="0" marB="0">
                    <a:lnL w="12240">
                      <a:solidFill>
                        <a:srgbClr val="FFFFFF"/>
                      </a:solidFill>
                      <a:prstDash val="solid"/>
                    </a:lnL>
                    <a:lnR w="12240">
                      <a:solidFill>
                        <a:srgbClr val="FFFFFF"/>
                      </a:solidFill>
                      <a:prstDash val="solid"/>
                    </a:lnR>
                    <a:lnT w="12240">
                      <a:solidFill>
                        <a:srgbClr val="FFFFFF"/>
                      </a:solidFill>
                      <a:prstDash val="solid"/>
                    </a:lnT>
                    <a:lnB w="12240">
                      <a:solidFill>
                        <a:srgbClr val="FFFFFF"/>
                      </a:solidFill>
                      <a:prstDash val="solid"/>
                    </a:lnB>
                    <a:solidFill>
                      <a:schemeClr val="accent2"/>
                    </a:solidFill>
                  </a:tcPr>
                </a:tc>
              </a:tr>
              <a:tr h="1828800">
                <a:tc>
                  <a:txBody>
                    <a:bodyPr lIns="68400" tIns="0" rIns="68400" bIns="0" anchor="t">
                      <a:noAutofit/>
                    </a:bodyPr>
                    <a:p>
                      <a:pPr algn="ctr" defTabSz="914400">
                        <a:lnSpc>
                          <a:spcPct val="100000"/>
                        </a:lnSpc>
                      </a:pPr>
                      <a:r>
                        <a:rPr lang="fr-FR" sz="1800" b="1" u="none" strike="noStrike">
                          <a:solidFill>
                            <a:schemeClr val="lt1"/>
                          </a:solidFill>
                          <a:effectLst/>
                          <a:uFillTx/>
                          <a:latin typeface="Tw Cen MT"/>
                        </a:rPr>
                        <a:t>Le cirque</a:t>
                      </a:r>
                      <a:endParaRPr lang="fr-FR" sz="1800" b="0" u="none" strike="noStrike">
                        <a:solidFill>
                          <a:srgbClr val="FFFFFF"/>
                        </a:solidFill>
                        <a:effectLst/>
                        <a:uFillTx/>
                        <a:latin typeface="Arial"/>
                      </a:endParaRPr>
                    </a:p>
                    <a:p>
                      <a:pPr algn="ctr" defTabSz="914400">
                        <a:lnSpc>
                          <a:spcPct val="100000"/>
                        </a:lnSpc>
                      </a:pPr>
                      <a:r>
                        <a:rPr lang="fr-FR" sz="1800" b="1" u="none" strike="noStrike">
                          <a:solidFill>
                            <a:schemeClr val="lt1"/>
                          </a:solidFill>
                          <a:effectLst/>
                          <a:uFillTx/>
                          <a:latin typeface="Tw Cen MT"/>
                        </a:rPr>
                        <a:t> Le chapiteau</a:t>
                      </a:r>
                      <a:endParaRPr lang="fr-FR" sz="1800" b="0" u="none" strike="noStrike">
                        <a:solidFill>
                          <a:srgbClr val="FFFFFF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68400" marR="68400" marT="0" marB="0">
                    <a:lnL w="12240">
                      <a:solidFill>
                        <a:srgbClr val="FFFFFF"/>
                      </a:solidFill>
                      <a:prstDash val="solid"/>
                    </a:lnL>
                    <a:lnR w="12240">
                      <a:solidFill>
                        <a:srgbClr val="FFFFFF"/>
                      </a:solidFill>
                      <a:prstDash val="solid"/>
                    </a:lnR>
                    <a:lnT w="12240">
                      <a:solidFill>
                        <a:srgbClr val="FFFFFF"/>
                      </a:solidFill>
                      <a:prstDash val="solid"/>
                    </a:lnT>
                    <a:lnB w="12240">
                      <a:solidFill>
                        <a:srgbClr val="FFFFFF"/>
                      </a:solidFill>
                      <a:prstDash val="solid"/>
                    </a:lnB>
                    <a:solidFill>
                      <a:schemeClr val="accent2"/>
                    </a:solidFill>
                  </a:tcPr>
                </a:tc>
                <a:tc vMerge="1">
                  <a:txBody>
                    <a:bodyPr lIns="90000" tIns="45000" rIns="90000" bIns="45000" anchor="t">
                      <a:noAutofit/>
                    </a:bodyPr>
                    <a:p>
                      <a:endParaRPr lang="fr-FR" sz="1800" b="0" u="none" strike="noStrik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90000" marR="90000" marT="45000" marB="450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729FCF"/>
                    </a:solidFill>
                  </a:tcPr>
                </a:tc>
                <a:tc vMerge="1">
                  <a:txBody>
                    <a:bodyPr lIns="90000" tIns="45000" rIns="90000" bIns="45000" anchor="t">
                      <a:noAutofit/>
                    </a:bodyPr>
                    <a:p>
                      <a:endParaRPr lang="fr-FR" sz="1800" b="0" u="none" strike="noStrik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90000" marR="90000" marT="45000" marB="450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729FCF"/>
                    </a:solidFill>
                  </a:tcPr>
                </a:tc>
                <a:tc vMerge="1">
                  <a:txBody>
                    <a:bodyPr lIns="90000" tIns="45000" rIns="90000" bIns="45000" anchor="t">
                      <a:noAutofit/>
                    </a:bodyPr>
                    <a:p>
                      <a:endParaRPr lang="fr-FR" sz="1800" b="0" u="none" strike="noStrik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90000" marR="90000" marT="45000" marB="450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729FCF"/>
                    </a:solidFill>
                  </a:tcPr>
                </a:tc>
                <a:tc vMerge="1">
                  <a:txBody>
                    <a:bodyPr lIns="90000" tIns="45000" rIns="90000" bIns="45000" anchor="t">
                      <a:noAutofit/>
                    </a:bodyPr>
                    <a:p>
                      <a:endParaRPr lang="fr-FR" sz="1800" b="0" u="none" strike="noStrik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90000" marR="90000" marT="45000" marB="450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729FCF"/>
                    </a:solidFill>
                  </a:tcPr>
                </a:tc>
              </a:tr>
            </a:tbl>
          </a:graphicData>
        </a:graphic>
      </p:graphicFrame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0" name="PlaceHolder 1"/>
          <p:cNvSpPr>
            <a:spLocks noGrp="1"/>
          </p:cNvSpPr>
          <p:nvPr>
            <p:ph type="title"/>
          </p:nvPr>
        </p:nvSpPr>
        <p:spPr>
          <a:xfrm>
            <a:off x="913680" y="828720"/>
            <a:ext cx="10351440" cy="273636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b">
            <a:noAutofit/>
          </a:bodyPr>
          <a:p>
            <a:pPr indent="0" algn="ctr" defTabSz="914400">
              <a:lnSpc>
                <a:spcPct val="90000"/>
              </a:lnSpc>
              <a:buNone/>
            </a:pPr>
            <a:r>
              <a:rPr lang="fr-FR" sz="4000" b="1" u="none" strike="noStrike" cap="all">
                <a:solidFill>
                  <a:schemeClr val="dk1"/>
                </a:solidFill>
                <a:effectLst/>
                <a:uFillTx/>
                <a:latin typeface="Tw Cen MT"/>
              </a:rPr>
              <a:t>5) Les programmes</a:t>
            </a:r>
            <a:br>
              <a:rPr sz="4000"/>
            </a:br>
            <a:endParaRPr lang="en-US" sz="4000" b="0" u="none" strike="noStrike" cap="all">
              <a:solidFill>
                <a:schemeClr val="dk1"/>
              </a:solidFill>
              <a:effectLst/>
              <a:uFillTx/>
              <a:latin typeface="Tw Cen MT"/>
            </a:endParaRPr>
          </a:p>
        </p:txBody>
      </p:sp>
      <p:sp>
        <p:nvSpPr>
          <p:cNvPr id="171" name="PlaceHolder 2"/>
          <p:cNvSpPr>
            <a:spLocks noGrp="1"/>
          </p:cNvSpPr>
          <p:nvPr>
            <p:ph/>
          </p:nvPr>
        </p:nvSpPr>
        <p:spPr>
          <a:xfrm>
            <a:off x="913680" y="3657600"/>
            <a:ext cx="10351440" cy="136800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>
            <a:noAutofit/>
          </a:bodyPr>
          <a:p>
            <a:pPr indent="0" algn="ctr" defTabSz="914400">
              <a:lnSpc>
                <a:spcPct val="120000"/>
              </a:lnSpc>
              <a:spcBef>
                <a:spcPts val="1001"/>
              </a:spcBef>
              <a:buNone/>
              <a:tabLst>
                <a:tab pos="0" algn="l"/>
              </a:tabLst>
            </a:pPr>
            <a:endParaRPr lang="en-US" sz="2000" b="0" u="none" strike="noStrike" cap="all">
              <a:solidFill>
                <a:schemeClr val="lt1">
                  <a:lumMod val="50000"/>
                </a:schemeClr>
              </a:solidFill>
              <a:effectLst/>
              <a:uFillTx/>
              <a:latin typeface="Tw Cen MT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3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" name="PlaceHolder 1"/>
          <p:cNvSpPr>
            <a:spLocks noGrp="1"/>
          </p:cNvSpPr>
          <p:nvPr>
            <p:ph type="title"/>
          </p:nvPr>
        </p:nvSpPr>
        <p:spPr>
          <a:xfrm>
            <a:off x="913680" y="1545480"/>
            <a:ext cx="10364040" cy="6688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rmAutofit fontScale="40000" lnSpcReduction="19999"/>
          </a:bodyPr>
          <a:p>
            <a:pPr indent="0" algn="ctr" defTabSz="914400">
              <a:lnSpc>
                <a:spcPct val="90000"/>
              </a:lnSpc>
              <a:buNone/>
            </a:pPr>
            <a:r>
              <a:rPr lang="fr-FR" sz="3600" b="1" u="none" strike="noStrike" cap="all">
                <a:solidFill>
                  <a:schemeClr val="dk1"/>
                </a:solidFill>
                <a:effectLst/>
                <a:uFillTx/>
                <a:latin typeface="Tw Cen MT"/>
              </a:rPr>
              <a:t>I - Construire les premiers outils pour structurer sa pensée.</a:t>
            </a:r>
            <a:br>
              <a:rPr sz="3600"/>
            </a:br>
            <a:r>
              <a:rPr lang="fr-FR" sz="3600" b="1" u="none" strike="noStrike" cap="all">
                <a:solidFill>
                  <a:schemeClr val="dk1"/>
                </a:solidFill>
                <a:effectLst/>
                <a:uFillTx/>
                <a:latin typeface="Tw Cen MT"/>
              </a:rPr>
              <a:t> </a:t>
            </a:r>
            <a:br>
              <a:rPr sz="3600"/>
            </a:br>
            <a:endParaRPr lang="en-US" sz="3600" b="0" u="none" strike="noStrike" cap="all">
              <a:solidFill>
                <a:schemeClr val="dk1"/>
              </a:solidFill>
              <a:effectLst/>
              <a:uFillTx/>
              <a:latin typeface="Tw Cen MT"/>
            </a:endParaRPr>
          </a:p>
        </p:txBody>
      </p:sp>
      <p:sp>
        <p:nvSpPr>
          <p:cNvPr id="173" name="PlaceHolder 2"/>
          <p:cNvSpPr>
            <a:spLocks noGrp="1"/>
          </p:cNvSpPr>
          <p:nvPr>
            <p:ph/>
          </p:nvPr>
        </p:nvSpPr>
        <p:spPr>
          <a:xfrm>
            <a:off x="913680" y="2367000"/>
            <a:ext cx="10363320" cy="342360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>
            <a:noAutofit/>
          </a:bodyPr>
          <a:p>
            <a:pPr marL="228600" indent="-228600" algn="l" defTabSz="914400">
              <a:lnSpc>
                <a:spcPct val="12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lang="fr-FR" sz="2400" b="1" u="none" strike="noStrike" cap="all">
                <a:solidFill>
                  <a:schemeClr val="dk1"/>
                </a:solidFill>
                <a:effectLst/>
                <a:uFillTx/>
                <a:latin typeface="Tw Cen MT"/>
              </a:rPr>
              <a:t>Découvrir les nombres et leur utilisation. </a:t>
            </a:r>
            <a:endParaRPr lang="en-US" sz="2400" b="0" u="none" strike="noStrike" cap="all">
              <a:solidFill>
                <a:schemeClr val="dk1"/>
              </a:solidFill>
              <a:effectLst/>
              <a:uFillTx/>
              <a:latin typeface="Tw Cen MT"/>
            </a:endParaRPr>
          </a:p>
          <a:p>
            <a:pPr marL="228600" indent="-228600" algn="l" defTabSz="914400">
              <a:lnSpc>
                <a:spcPct val="12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lang="fr-FR" sz="2400" b="1" u="none" strike="noStrike" cap="all">
                <a:solidFill>
                  <a:schemeClr val="dk1"/>
                </a:solidFill>
                <a:effectLst/>
                <a:uFillTx/>
                <a:latin typeface="Tw Cen MT"/>
              </a:rPr>
              <a:t>Explorer des formes, des grandeurs, des suites organisées. </a:t>
            </a:r>
            <a:endParaRPr lang="en-US" sz="2400" b="0" u="none" strike="noStrike" cap="all">
              <a:solidFill>
                <a:schemeClr val="dk1"/>
              </a:solidFill>
              <a:effectLst/>
              <a:uFillTx/>
              <a:latin typeface="Tw Cen MT"/>
            </a:endParaRPr>
          </a:p>
          <a:p>
            <a:pPr indent="0" algn="l" defTabSz="914400">
              <a:lnSpc>
                <a:spcPct val="120000"/>
              </a:lnSpc>
              <a:spcBef>
                <a:spcPts val="1001"/>
              </a:spcBef>
              <a:buNone/>
              <a:tabLst>
                <a:tab pos="0" algn="l"/>
              </a:tabLst>
            </a:pPr>
            <a:r>
              <a:rPr lang="fr-FR" sz="2400" b="1" u="none" strike="noStrike" cap="all">
                <a:solidFill>
                  <a:schemeClr val="dk1"/>
                </a:solidFill>
                <a:effectLst/>
                <a:uFillTx/>
                <a:latin typeface="Tw Cen MT"/>
              </a:rPr>
              <a:t>(Rituels, résolution de problèmes, manipulation en atelier)</a:t>
            </a:r>
            <a:endParaRPr lang="en-US" sz="2400" b="0" u="none" strike="noStrike" cap="all">
              <a:solidFill>
                <a:schemeClr val="dk1"/>
              </a:solidFill>
              <a:effectLst/>
              <a:uFillTx/>
              <a:latin typeface="Tw Cen MT"/>
            </a:endParaRPr>
          </a:p>
          <a:p>
            <a:pPr indent="0" algn="l" defTabSz="914400">
              <a:lnSpc>
                <a:spcPct val="120000"/>
              </a:lnSpc>
              <a:spcBef>
                <a:spcPts val="1001"/>
              </a:spcBef>
              <a:buNone/>
              <a:tabLst>
                <a:tab pos="0" algn="l"/>
              </a:tabLst>
            </a:pPr>
            <a:endParaRPr lang="en-US" sz="2400" b="0" u="none" strike="noStrike" cap="all">
              <a:solidFill>
                <a:schemeClr val="dk1"/>
              </a:solidFill>
              <a:effectLst/>
              <a:uFillTx/>
              <a:latin typeface="Tw Cen MT"/>
            </a:endParaRPr>
          </a:p>
          <a:p>
            <a:pPr indent="0" algn="l" defTabSz="914400">
              <a:lnSpc>
                <a:spcPct val="120000"/>
              </a:lnSpc>
              <a:spcBef>
                <a:spcPts val="1001"/>
              </a:spcBef>
              <a:buNone/>
              <a:tabLst>
                <a:tab pos="0" algn="l"/>
              </a:tabLst>
            </a:pPr>
            <a:endParaRPr lang="en-US" sz="2400" b="0" u="none" strike="noStrike" cap="all">
              <a:solidFill>
                <a:schemeClr val="dk1"/>
              </a:solidFill>
              <a:effectLst/>
              <a:uFillTx/>
              <a:latin typeface="Tw Cen MT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4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" name="PlaceHolder 1"/>
          <p:cNvSpPr>
            <a:spLocks noGrp="1"/>
          </p:cNvSpPr>
          <p:nvPr>
            <p:ph type="title"/>
          </p:nvPr>
        </p:nvSpPr>
        <p:spPr>
          <a:xfrm>
            <a:off x="913680" y="1030320"/>
            <a:ext cx="10364040" cy="118404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rmAutofit fontScale="85000" lnSpcReduction="9999"/>
          </a:bodyPr>
          <a:p>
            <a:pPr indent="0" algn="ctr" defTabSz="914400">
              <a:lnSpc>
                <a:spcPct val="90000"/>
              </a:lnSpc>
              <a:buNone/>
            </a:pPr>
            <a:r>
              <a:rPr lang="fr-FR" sz="3600" b="1" u="none" strike="noStrike" cap="all">
                <a:solidFill>
                  <a:schemeClr val="dk1"/>
                </a:solidFill>
                <a:effectLst/>
                <a:uFillTx/>
                <a:latin typeface="Tw Cen MT"/>
              </a:rPr>
              <a:t>II- Mobiliser le langage dans toutes ses dimensions.</a:t>
            </a:r>
            <a:br>
              <a:rPr sz="3600"/>
            </a:br>
            <a:endParaRPr lang="en-US" sz="3600" b="0" u="none" strike="noStrike" cap="all">
              <a:solidFill>
                <a:schemeClr val="dk1"/>
              </a:solidFill>
              <a:effectLst/>
              <a:uFillTx/>
              <a:latin typeface="Tw Cen MT"/>
            </a:endParaRPr>
          </a:p>
        </p:txBody>
      </p:sp>
      <p:sp>
        <p:nvSpPr>
          <p:cNvPr id="175" name="PlaceHolder 2"/>
          <p:cNvSpPr>
            <a:spLocks noGrp="1"/>
          </p:cNvSpPr>
          <p:nvPr>
            <p:ph/>
          </p:nvPr>
        </p:nvSpPr>
        <p:spPr>
          <a:xfrm>
            <a:off x="913680" y="2367000"/>
            <a:ext cx="10363320" cy="342360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>
            <a:normAutofit/>
          </a:bodyPr>
          <a:p>
            <a:pPr marL="228600" indent="-228600" algn="l" defTabSz="914400">
              <a:lnSpc>
                <a:spcPct val="12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lang="fr-FR" sz="2000" b="1" u="none" strike="noStrike" cap="all">
                <a:solidFill>
                  <a:schemeClr val="dk1"/>
                </a:solidFill>
                <a:effectLst/>
                <a:uFillTx/>
                <a:latin typeface="Tw Cen MT"/>
              </a:rPr>
              <a:t>l’oral</a:t>
            </a:r>
            <a:endParaRPr lang="en-US" sz="2000" b="0" u="none" strike="noStrike" cap="all">
              <a:solidFill>
                <a:schemeClr val="dk1"/>
              </a:solidFill>
              <a:effectLst/>
              <a:uFillTx/>
              <a:latin typeface="Tw Cen MT"/>
            </a:endParaRPr>
          </a:p>
          <a:p>
            <a:pPr indent="0" algn="l" defTabSz="914400">
              <a:lnSpc>
                <a:spcPct val="120000"/>
              </a:lnSpc>
              <a:spcBef>
                <a:spcPts val="1001"/>
              </a:spcBef>
              <a:buNone/>
              <a:tabLst>
                <a:tab pos="0" algn="l"/>
              </a:tabLst>
            </a:pPr>
            <a:r>
              <a:rPr lang="fr-FR" sz="2000" b="1" u="none" strike="noStrike" cap="all">
                <a:solidFill>
                  <a:schemeClr val="dk1"/>
                </a:solidFill>
                <a:effectLst/>
                <a:uFillTx/>
                <a:latin typeface="Tw Cen MT"/>
              </a:rPr>
              <a:t>Oser entrer en communication</a:t>
            </a:r>
            <a:endParaRPr lang="en-US" sz="2000" b="0" u="none" strike="noStrike" cap="all">
              <a:solidFill>
                <a:schemeClr val="dk1"/>
              </a:solidFill>
              <a:effectLst/>
              <a:uFillTx/>
              <a:latin typeface="Tw Cen MT"/>
            </a:endParaRPr>
          </a:p>
          <a:p>
            <a:pPr indent="0" algn="l" defTabSz="914400">
              <a:lnSpc>
                <a:spcPct val="120000"/>
              </a:lnSpc>
              <a:spcBef>
                <a:spcPts val="1001"/>
              </a:spcBef>
              <a:buNone/>
              <a:tabLst>
                <a:tab pos="0" algn="l"/>
              </a:tabLst>
            </a:pPr>
            <a:r>
              <a:rPr lang="fr-FR" sz="2000" b="1" u="none" strike="noStrike" cap="all">
                <a:solidFill>
                  <a:schemeClr val="dk1"/>
                </a:solidFill>
                <a:effectLst/>
                <a:uFillTx/>
                <a:latin typeface="Tw Cen MT"/>
              </a:rPr>
              <a:t>Comprendre et apprendre</a:t>
            </a:r>
            <a:endParaRPr lang="en-US" sz="2000" b="0" u="none" strike="noStrike" cap="all">
              <a:solidFill>
                <a:schemeClr val="dk1"/>
              </a:solidFill>
              <a:effectLst/>
              <a:uFillTx/>
              <a:latin typeface="Tw Cen MT"/>
            </a:endParaRPr>
          </a:p>
          <a:p>
            <a:pPr indent="0" algn="l" defTabSz="914400">
              <a:lnSpc>
                <a:spcPct val="120000"/>
              </a:lnSpc>
              <a:spcBef>
                <a:spcPts val="1001"/>
              </a:spcBef>
              <a:buNone/>
              <a:tabLst>
                <a:tab pos="0" algn="l"/>
              </a:tabLst>
            </a:pPr>
            <a:r>
              <a:rPr lang="fr-FR" sz="2000" b="1" u="none" strike="noStrike" cap="all">
                <a:solidFill>
                  <a:schemeClr val="dk1"/>
                </a:solidFill>
                <a:effectLst/>
                <a:uFillTx/>
                <a:latin typeface="Tw Cen MT"/>
              </a:rPr>
              <a:t>Echanger et réfléchir avec les autres</a:t>
            </a:r>
            <a:endParaRPr lang="en-US" sz="2000" b="0" u="none" strike="noStrike" cap="all">
              <a:solidFill>
                <a:schemeClr val="dk1"/>
              </a:solidFill>
              <a:effectLst/>
              <a:uFillTx/>
              <a:latin typeface="Tw Cen MT"/>
            </a:endParaRPr>
          </a:p>
          <a:p>
            <a:pPr indent="0" algn="l" defTabSz="914400">
              <a:lnSpc>
                <a:spcPct val="120000"/>
              </a:lnSpc>
              <a:spcBef>
                <a:spcPts val="1001"/>
              </a:spcBef>
              <a:buNone/>
              <a:tabLst>
                <a:tab pos="0" algn="l"/>
              </a:tabLst>
            </a:pPr>
            <a:r>
              <a:rPr lang="fr-FR" sz="2000" b="1" u="none" strike="noStrike" cap="all">
                <a:solidFill>
                  <a:schemeClr val="dk1"/>
                </a:solidFill>
                <a:effectLst/>
                <a:uFillTx/>
                <a:latin typeface="Tw Cen MT"/>
              </a:rPr>
              <a:t>Commencer à réfléchir sur la langue et acquérir une conscience phonologique</a:t>
            </a:r>
            <a:endParaRPr lang="en-US" sz="2000" b="0" u="none" strike="noStrike" cap="all">
              <a:solidFill>
                <a:schemeClr val="dk1"/>
              </a:solidFill>
              <a:effectLst/>
              <a:uFillTx/>
              <a:latin typeface="Tw Cen MT"/>
            </a:endParaRPr>
          </a:p>
          <a:p>
            <a:pPr indent="0" algn="l" defTabSz="914400">
              <a:lnSpc>
                <a:spcPct val="120000"/>
              </a:lnSpc>
              <a:spcBef>
                <a:spcPts val="1001"/>
              </a:spcBef>
              <a:buNone/>
              <a:tabLst>
                <a:tab pos="0" algn="l"/>
              </a:tabLst>
            </a:pPr>
            <a:endParaRPr lang="en-US" sz="2000" b="0" u="none" strike="noStrike" cap="all">
              <a:solidFill>
                <a:schemeClr val="dk1"/>
              </a:solidFill>
              <a:effectLst/>
              <a:uFillTx/>
              <a:latin typeface="Tw Cen MT"/>
            </a:endParaRPr>
          </a:p>
          <a:p>
            <a:pPr indent="0" algn="l" defTabSz="914400">
              <a:lnSpc>
                <a:spcPct val="120000"/>
              </a:lnSpc>
              <a:spcBef>
                <a:spcPts val="1001"/>
              </a:spcBef>
              <a:buNone/>
              <a:tabLst>
                <a:tab pos="0" algn="l"/>
              </a:tabLst>
            </a:pPr>
            <a:endParaRPr lang="en-US" sz="2000" b="0" u="none" strike="noStrike" cap="all">
              <a:solidFill>
                <a:schemeClr val="dk1"/>
              </a:solidFill>
              <a:effectLst/>
              <a:uFillTx/>
              <a:latin typeface="Tw Cen MT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5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" name="PlaceHolder 1"/>
          <p:cNvSpPr>
            <a:spLocks noGrp="1"/>
          </p:cNvSpPr>
          <p:nvPr>
            <p:ph type="title"/>
          </p:nvPr>
        </p:nvSpPr>
        <p:spPr>
          <a:xfrm>
            <a:off x="913680" y="618480"/>
            <a:ext cx="10364040" cy="15958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Autofit/>
          </a:bodyPr>
          <a:p>
            <a:pPr indent="0" algn="ctr" defTabSz="914400">
              <a:lnSpc>
                <a:spcPct val="90000"/>
              </a:lnSpc>
              <a:buNone/>
            </a:pPr>
            <a:endParaRPr lang="en-US" sz="3600" b="0" u="none" strike="noStrike" cap="all">
              <a:solidFill>
                <a:schemeClr val="dk1"/>
              </a:solidFill>
              <a:effectLst/>
              <a:uFillTx/>
              <a:latin typeface="Tw Cen MT"/>
            </a:endParaRPr>
          </a:p>
        </p:txBody>
      </p:sp>
      <p:sp>
        <p:nvSpPr>
          <p:cNvPr id="177" name="PlaceHolder 2"/>
          <p:cNvSpPr>
            <a:spLocks noGrp="1"/>
          </p:cNvSpPr>
          <p:nvPr>
            <p:ph/>
          </p:nvPr>
        </p:nvSpPr>
        <p:spPr>
          <a:xfrm>
            <a:off x="913680" y="2367000"/>
            <a:ext cx="10363320" cy="342360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>
            <a:noAutofit/>
          </a:bodyPr>
          <a:p>
            <a:pPr marL="228600" indent="-228600" algn="l" defTabSz="914400">
              <a:lnSpc>
                <a:spcPct val="12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lang="fr-FR" sz="2000" b="1" u="none" strike="noStrike" cap="all">
                <a:solidFill>
                  <a:schemeClr val="dk1"/>
                </a:solidFill>
                <a:effectLst/>
                <a:uFillTx/>
                <a:latin typeface="Tw Cen MT"/>
              </a:rPr>
              <a:t>l’écrit </a:t>
            </a:r>
            <a:endParaRPr lang="en-US" sz="2000" b="0" u="none" strike="noStrike" cap="all">
              <a:solidFill>
                <a:schemeClr val="dk1"/>
              </a:solidFill>
              <a:effectLst/>
              <a:uFillTx/>
              <a:latin typeface="Tw Cen MT"/>
            </a:endParaRPr>
          </a:p>
          <a:p>
            <a:pPr indent="0" algn="l" defTabSz="914400">
              <a:lnSpc>
                <a:spcPct val="120000"/>
              </a:lnSpc>
              <a:spcBef>
                <a:spcPts val="1001"/>
              </a:spcBef>
              <a:buNone/>
              <a:tabLst>
                <a:tab pos="0" algn="l"/>
              </a:tabLst>
            </a:pPr>
            <a:r>
              <a:rPr lang="fr-FR" sz="2000" b="1" u="none" strike="noStrike" cap="all">
                <a:solidFill>
                  <a:schemeClr val="dk1"/>
                </a:solidFill>
                <a:effectLst/>
                <a:uFillTx/>
                <a:latin typeface="Tw Cen MT"/>
              </a:rPr>
              <a:t>Ecouter de l’écrit et comprendre le sens</a:t>
            </a:r>
            <a:endParaRPr lang="en-US" sz="2000" b="0" u="none" strike="noStrike" cap="all">
              <a:solidFill>
                <a:schemeClr val="dk1"/>
              </a:solidFill>
              <a:effectLst/>
              <a:uFillTx/>
              <a:latin typeface="Tw Cen MT"/>
            </a:endParaRPr>
          </a:p>
          <a:p>
            <a:pPr indent="0" algn="l" defTabSz="914400">
              <a:lnSpc>
                <a:spcPct val="120000"/>
              </a:lnSpc>
              <a:spcBef>
                <a:spcPts val="1001"/>
              </a:spcBef>
              <a:buNone/>
              <a:tabLst>
                <a:tab pos="0" algn="l"/>
              </a:tabLst>
            </a:pPr>
            <a:r>
              <a:rPr lang="fr-FR" sz="2000" b="1" u="none" strike="noStrike" cap="all">
                <a:solidFill>
                  <a:schemeClr val="dk1"/>
                </a:solidFill>
                <a:effectLst/>
                <a:uFillTx/>
                <a:latin typeface="Tw Cen MT"/>
              </a:rPr>
              <a:t>Découvrir la fonction de l’écrit</a:t>
            </a:r>
            <a:endParaRPr lang="en-US" sz="2000" b="0" u="none" strike="noStrike" cap="all">
              <a:solidFill>
                <a:schemeClr val="dk1"/>
              </a:solidFill>
              <a:effectLst/>
              <a:uFillTx/>
              <a:latin typeface="Tw Cen MT"/>
            </a:endParaRPr>
          </a:p>
          <a:p>
            <a:pPr indent="0" algn="l" defTabSz="914400">
              <a:lnSpc>
                <a:spcPct val="120000"/>
              </a:lnSpc>
              <a:spcBef>
                <a:spcPts val="1001"/>
              </a:spcBef>
              <a:buNone/>
              <a:tabLst>
                <a:tab pos="0" algn="l"/>
              </a:tabLst>
            </a:pPr>
            <a:r>
              <a:rPr lang="fr-FR" sz="2000" b="1" u="none" strike="noStrike" cap="all">
                <a:solidFill>
                  <a:schemeClr val="dk1"/>
                </a:solidFill>
                <a:effectLst/>
                <a:uFillTx/>
                <a:latin typeface="Tw Cen MT"/>
              </a:rPr>
              <a:t>Commencer à produire des écrits</a:t>
            </a:r>
            <a:endParaRPr lang="en-US" sz="2000" b="0" u="none" strike="noStrike" cap="all">
              <a:solidFill>
                <a:schemeClr val="dk1"/>
              </a:solidFill>
              <a:effectLst/>
              <a:uFillTx/>
              <a:latin typeface="Tw Cen MT"/>
            </a:endParaRPr>
          </a:p>
          <a:p>
            <a:pPr indent="0" algn="l" defTabSz="914400">
              <a:lnSpc>
                <a:spcPct val="120000"/>
              </a:lnSpc>
              <a:spcBef>
                <a:spcPts val="1001"/>
              </a:spcBef>
              <a:buNone/>
              <a:tabLst>
                <a:tab pos="0" algn="l"/>
              </a:tabLst>
            </a:pPr>
            <a:r>
              <a:rPr lang="fr-FR" sz="2000" b="1" u="none" strike="noStrike" cap="all">
                <a:solidFill>
                  <a:schemeClr val="dk1"/>
                </a:solidFill>
                <a:effectLst/>
                <a:uFillTx/>
                <a:latin typeface="Tw Cen MT"/>
              </a:rPr>
              <a:t>Découvrir le principe alphabétique</a:t>
            </a:r>
            <a:endParaRPr lang="en-US" sz="2000" b="0" u="none" strike="noStrike" cap="all">
              <a:solidFill>
                <a:schemeClr val="dk1"/>
              </a:solidFill>
              <a:effectLst/>
              <a:uFillTx/>
              <a:latin typeface="Tw Cen MT"/>
            </a:endParaRPr>
          </a:p>
          <a:p>
            <a:pPr indent="0" algn="l" defTabSz="914400">
              <a:lnSpc>
                <a:spcPct val="120000"/>
              </a:lnSpc>
              <a:spcBef>
                <a:spcPts val="1001"/>
              </a:spcBef>
              <a:buNone/>
              <a:tabLst>
                <a:tab pos="0" algn="l"/>
              </a:tabLst>
            </a:pPr>
            <a:r>
              <a:rPr lang="fr-FR" sz="2000" b="1" u="none" strike="noStrike" cap="all">
                <a:solidFill>
                  <a:schemeClr val="dk1"/>
                </a:solidFill>
                <a:effectLst/>
                <a:uFillTx/>
                <a:latin typeface="Tw Cen MT"/>
              </a:rPr>
              <a:t>Commencer à écrire tout seul</a:t>
            </a:r>
            <a:endParaRPr lang="en-US" sz="2000" b="0" u="none" strike="noStrike" cap="all">
              <a:solidFill>
                <a:schemeClr val="dk1"/>
              </a:solidFill>
              <a:effectLst/>
              <a:uFillTx/>
              <a:latin typeface="Tw Cen MT"/>
            </a:endParaRPr>
          </a:p>
          <a:p>
            <a:pPr indent="0" algn="l" defTabSz="914400">
              <a:lnSpc>
                <a:spcPct val="120000"/>
              </a:lnSpc>
              <a:spcBef>
                <a:spcPts val="1001"/>
              </a:spcBef>
              <a:buNone/>
              <a:tabLst>
                <a:tab pos="0" algn="l"/>
              </a:tabLst>
            </a:pPr>
            <a:endParaRPr lang="en-US" sz="2000" b="0" u="none" strike="noStrike" cap="all">
              <a:solidFill>
                <a:schemeClr val="dk1"/>
              </a:solidFill>
              <a:effectLst/>
              <a:uFillTx/>
              <a:latin typeface="Tw Cen MT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6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" name="PlaceHolder 1"/>
          <p:cNvSpPr>
            <a:spLocks noGrp="1"/>
          </p:cNvSpPr>
          <p:nvPr>
            <p:ph type="title"/>
          </p:nvPr>
        </p:nvSpPr>
        <p:spPr>
          <a:xfrm>
            <a:off x="913680" y="618480"/>
            <a:ext cx="10364040" cy="15958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Autofit/>
          </a:bodyPr>
          <a:p>
            <a:pPr indent="0" algn="ctr" defTabSz="914400">
              <a:lnSpc>
                <a:spcPct val="90000"/>
              </a:lnSpc>
              <a:buNone/>
            </a:pPr>
            <a:r>
              <a:rPr lang="fr-FR" sz="3600" b="1" u="none" strike="noStrike" cap="all">
                <a:solidFill>
                  <a:schemeClr val="dk1"/>
                </a:solidFill>
                <a:effectLst/>
                <a:uFillTx/>
                <a:latin typeface="Tw Cen MT"/>
              </a:rPr>
              <a:t>III- Agir, s’exprimer, comprendre à travers l’activité physique</a:t>
            </a:r>
            <a:endParaRPr lang="en-US" sz="3600" b="0" u="none" strike="noStrike" cap="all">
              <a:solidFill>
                <a:schemeClr val="dk1"/>
              </a:solidFill>
              <a:effectLst/>
              <a:uFillTx/>
              <a:latin typeface="Tw Cen MT"/>
            </a:endParaRPr>
          </a:p>
        </p:txBody>
      </p:sp>
      <p:sp>
        <p:nvSpPr>
          <p:cNvPr id="179" name="PlaceHolder 2"/>
          <p:cNvSpPr>
            <a:spLocks noGrp="1"/>
          </p:cNvSpPr>
          <p:nvPr>
            <p:ph/>
          </p:nvPr>
        </p:nvSpPr>
        <p:spPr>
          <a:xfrm>
            <a:off x="913680" y="2367000"/>
            <a:ext cx="10363320" cy="38530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>
            <a:normAutofit fontScale="77500" lnSpcReduction="19999"/>
          </a:bodyPr>
          <a:p>
            <a:pPr marL="228600" indent="-228600" algn="l" defTabSz="914400">
              <a:lnSpc>
                <a:spcPct val="12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lang="fr-FR" sz="2000" b="1" u="none" strike="noStrike" cap="all">
                <a:solidFill>
                  <a:schemeClr val="dk1"/>
                </a:solidFill>
                <a:effectLst/>
                <a:uFillTx/>
                <a:latin typeface="Tw Cen MT"/>
              </a:rPr>
              <a:t>Agir dans l’espace, dans la durée et sur les objets.</a:t>
            </a:r>
            <a:endParaRPr lang="en-US" sz="2000" b="0" u="none" strike="noStrike" cap="all">
              <a:solidFill>
                <a:schemeClr val="dk1"/>
              </a:solidFill>
              <a:effectLst/>
              <a:uFillTx/>
              <a:latin typeface="Tw Cen MT"/>
            </a:endParaRPr>
          </a:p>
          <a:p>
            <a:pPr marL="228600" indent="-228600" algn="l" defTabSz="914400">
              <a:lnSpc>
                <a:spcPct val="12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lang="fr-FR" sz="2000" b="1" u="none" strike="noStrike" cap="all">
                <a:solidFill>
                  <a:schemeClr val="dk1"/>
                </a:solidFill>
                <a:effectLst/>
                <a:uFillTx/>
                <a:latin typeface="Tw Cen MT"/>
              </a:rPr>
              <a:t>Adapter ses équilibres et ses déplacements à des environnements ou des contraintes variées</a:t>
            </a:r>
            <a:endParaRPr lang="en-US" sz="2000" b="0" u="none" strike="noStrike" cap="all">
              <a:solidFill>
                <a:schemeClr val="dk1"/>
              </a:solidFill>
              <a:effectLst/>
              <a:uFillTx/>
              <a:latin typeface="Tw Cen MT"/>
            </a:endParaRPr>
          </a:p>
          <a:p>
            <a:pPr marL="228600" indent="-228600" algn="l" defTabSz="914400">
              <a:lnSpc>
                <a:spcPct val="12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lang="fr-FR" sz="2000" b="1" u="none" strike="noStrike" cap="all">
                <a:solidFill>
                  <a:schemeClr val="dk1"/>
                </a:solidFill>
                <a:effectLst/>
                <a:uFillTx/>
                <a:latin typeface="Tw Cen MT"/>
              </a:rPr>
              <a:t>Communiquer avec les autres au travers d’actions à visée expressive ou artistique</a:t>
            </a:r>
            <a:endParaRPr lang="en-US" sz="2000" b="0" u="none" strike="noStrike" cap="all">
              <a:solidFill>
                <a:schemeClr val="dk1"/>
              </a:solidFill>
              <a:effectLst/>
              <a:uFillTx/>
              <a:latin typeface="Tw Cen MT"/>
            </a:endParaRPr>
          </a:p>
          <a:p>
            <a:pPr marL="228600" indent="-228600" algn="l" defTabSz="914400">
              <a:lnSpc>
                <a:spcPct val="12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lang="fr-FR" sz="2000" b="1" u="none" strike="noStrike" cap="all">
                <a:solidFill>
                  <a:schemeClr val="dk1"/>
                </a:solidFill>
                <a:effectLst/>
                <a:uFillTx/>
                <a:latin typeface="Tw Cen MT"/>
              </a:rPr>
              <a:t>Collaborer, coopérer, s’opposer</a:t>
            </a:r>
            <a:endParaRPr lang="en-US" sz="2000" b="0" u="none" strike="noStrike" cap="all">
              <a:solidFill>
                <a:schemeClr val="dk1"/>
              </a:solidFill>
              <a:effectLst/>
              <a:uFillTx/>
              <a:latin typeface="Tw Cen MT"/>
            </a:endParaRPr>
          </a:p>
          <a:p>
            <a:pPr indent="0" algn="l" defTabSz="914400">
              <a:lnSpc>
                <a:spcPct val="120000"/>
              </a:lnSpc>
              <a:spcBef>
                <a:spcPts val="1001"/>
              </a:spcBef>
              <a:buNone/>
              <a:tabLst>
                <a:tab pos="0" algn="l"/>
              </a:tabLst>
            </a:pPr>
            <a:r>
              <a:rPr lang="fr-FR" sz="2000" b="1" u="none" strike="noStrike" cap="all">
                <a:solidFill>
                  <a:schemeClr val="dk1"/>
                </a:solidFill>
                <a:effectLst/>
                <a:uFillTx/>
                <a:latin typeface="Wingdings"/>
              </a:rPr>
              <a:t></a:t>
            </a:r>
            <a:r>
              <a:rPr lang="fr-FR" sz="2000" b="1" u="none" strike="noStrike" cap="all">
                <a:solidFill>
                  <a:schemeClr val="dk1"/>
                </a:solidFill>
                <a:effectLst/>
                <a:uFillTx/>
                <a:latin typeface="Tw Cen MT"/>
              </a:rPr>
              <a:t> Course ELA (octobre )</a:t>
            </a:r>
            <a:endParaRPr lang="en-US" sz="2000" b="0" u="none" strike="noStrike" cap="all">
              <a:solidFill>
                <a:schemeClr val="dk1"/>
              </a:solidFill>
              <a:effectLst/>
              <a:uFillTx/>
              <a:latin typeface="Tw Cen MT"/>
            </a:endParaRPr>
          </a:p>
          <a:p>
            <a:pPr marL="228600" indent="-228600" algn="l" defTabSz="914400">
              <a:lnSpc>
                <a:spcPct val="120000"/>
              </a:lnSpc>
              <a:spcBef>
                <a:spcPts val="1001"/>
              </a:spcBef>
              <a:buClr>
                <a:srgbClr val="000000"/>
              </a:buClr>
              <a:buFont typeface="Wingdings" charset="2"/>
              <a:buChar char=""/>
              <a:tabLst>
                <a:tab pos="0" algn="l"/>
              </a:tabLst>
            </a:pPr>
            <a:r>
              <a:rPr lang="fr-FR" sz="2000" b="1" u="none" strike="noStrike" cap="all">
                <a:solidFill>
                  <a:schemeClr val="dk1"/>
                </a:solidFill>
                <a:effectLst/>
                <a:uFillTx/>
                <a:latin typeface="Tw Cen MT"/>
              </a:rPr>
              <a:t>Projet ETAPS : TIR A L ARC ET jeux d’oppostion  Périodes 1 a 3  - le mardi avec DAVID  11 séances</a:t>
            </a:r>
            <a:endParaRPr lang="en-US" sz="2000" b="0" u="none" strike="noStrike" cap="all">
              <a:solidFill>
                <a:schemeClr val="dk1"/>
              </a:solidFill>
              <a:effectLst/>
              <a:uFillTx/>
              <a:latin typeface="Tw Cen MT"/>
            </a:endParaRPr>
          </a:p>
          <a:p>
            <a:pPr marL="228600" indent="-228600" algn="l" defTabSz="914400">
              <a:lnSpc>
                <a:spcPct val="120000"/>
              </a:lnSpc>
              <a:spcBef>
                <a:spcPts val="1001"/>
              </a:spcBef>
              <a:buClr>
                <a:srgbClr val="000000"/>
              </a:buClr>
              <a:buFont typeface="Wingdings" charset="2"/>
              <a:buChar char=""/>
              <a:tabLst>
                <a:tab pos="0" algn="l"/>
              </a:tabLst>
            </a:pPr>
            <a:r>
              <a:rPr lang="fr-FR" sz="2000" b="1" u="none" strike="noStrike" cap="all">
                <a:solidFill>
                  <a:schemeClr val="dk1"/>
                </a:solidFill>
                <a:effectLst/>
                <a:uFillTx/>
                <a:latin typeface="Tw Cen MT"/>
              </a:rPr>
              <a:t>Rugby : le mardi période 3 avec Damien</a:t>
            </a:r>
            <a:endParaRPr lang="en-US" sz="2000" b="0" u="none" strike="noStrike" cap="all">
              <a:solidFill>
                <a:schemeClr val="dk1"/>
              </a:solidFill>
              <a:effectLst/>
              <a:uFillTx/>
              <a:latin typeface="Tw Cen MT"/>
            </a:endParaRPr>
          </a:p>
          <a:p>
            <a:pPr marL="228600" indent="-228600" algn="l" defTabSz="914400">
              <a:lnSpc>
                <a:spcPct val="120000"/>
              </a:lnSpc>
              <a:spcBef>
                <a:spcPts val="1001"/>
              </a:spcBef>
              <a:buClr>
                <a:srgbClr val="000000"/>
              </a:buClr>
              <a:buFont typeface="Wingdings" charset="2"/>
              <a:buChar char=""/>
              <a:tabLst>
                <a:tab pos="0" algn="l"/>
              </a:tabLst>
            </a:pPr>
            <a:r>
              <a:rPr lang="fr-FR" sz="2000" b="1" u="none" strike="noStrike" cap="all">
                <a:solidFill>
                  <a:schemeClr val="dk1"/>
                </a:solidFill>
                <a:effectLst/>
                <a:uFillTx/>
                <a:latin typeface="Tw Cen MT"/>
              </a:rPr>
              <a:t> aisance aquatique pour les moyens (bassin mobile) période 5</a:t>
            </a:r>
            <a:endParaRPr lang="en-US" sz="2000" b="0" u="none" strike="noStrike" cap="all">
              <a:solidFill>
                <a:schemeClr val="dk1"/>
              </a:solidFill>
              <a:effectLst/>
              <a:uFillTx/>
              <a:latin typeface="Tw Cen MT"/>
            </a:endParaRPr>
          </a:p>
          <a:p>
            <a:pPr marL="228600" indent="-228600" algn="l" defTabSz="914400">
              <a:lnSpc>
                <a:spcPct val="120000"/>
              </a:lnSpc>
              <a:spcBef>
                <a:spcPts val="1001"/>
              </a:spcBef>
              <a:buClr>
                <a:srgbClr val="000000"/>
              </a:buClr>
              <a:buFont typeface="Wingdings" charset="2"/>
              <a:buChar char=""/>
              <a:tabLst>
                <a:tab pos="0" algn="l"/>
              </a:tabLst>
            </a:pPr>
            <a:r>
              <a:rPr lang="fr-FR" sz="2000" b="1" u="none" strike="noStrike" cap="all">
                <a:solidFill>
                  <a:schemeClr val="dk1"/>
                </a:solidFill>
                <a:effectLst/>
                <a:uFillTx/>
                <a:latin typeface="Tw Cen MT"/>
              </a:rPr>
              <a:t> Cirque : 6 séances dans l’annee ( Jonglerie/Equilibre/Acrobatie)</a:t>
            </a:r>
            <a:endParaRPr lang="en-US" sz="2000" b="0" u="none" strike="noStrike" cap="all">
              <a:solidFill>
                <a:schemeClr val="dk1"/>
              </a:solidFill>
              <a:effectLst/>
              <a:uFillTx/>
              <a:latin typeface="Tw Cen MT"/>
            </a:endParaRPr>
          </a:p>
          <a:p>
            <a:pPr indent="0" algn="l" defTabSz="914400">
              <a:lnSpc>
                <a:spcPct val="120000"/>
              </a:lnSpc>
              <a:spcBef>
                <a:spcPts val="1001"/>
              </a:spcBef>
              <a:buNone/>
              <a:tabLst>
                <a:tab pos="0" algn="l"/>
              </a:tabLst>
            </a:pPr>
            <a:endParaRPr lang="en-US" sz="2000" b="0" u="none" strike="noStrike" cap="all">
              <a:solidFill>
                <a:schemeClr val="dk1"/>
              </a:solidFill>
              <a:effectLst/>
              <a:uFillTx/>
              <a:latin typeface="Tw Cen MT"/>
            </a:endParaRPr>
          </a:p>
          <a:p>
            <a:pPr indent="0" algn="l" defTabSz="914400">
              <a:lnSpc>
                <a:spcPct val="120000"/>
              </a:lnSpc>
              <a:spcBef>
                <a:spcPts val="1001"/>
              </a:spcBef>
              <a:buNone/>
              <a:tabLst>
                <a:tab pos="0" algn="l"/>
              </a:tabLst>
            </a:pPr>
            <a:r>
              <a:rPr lang="fr-FR" sz="2000" b="1" u="none" strike="noStrike" cap="all">
                <a:solidFill>
                  <a:schemeClr val="dk1"/>
                </a:solidFill>
                <a:effectLst/>
                <a:uFillTx/>
                <a:latin typeface="Tw Cen MT"/>
              </a:rPr>
              <a:t>Les séances de motricité auront lieu quotidiennement. Prévoir une tenue adaptée.</a:t>
            </a:r>
            <a:endParaRPr lang="en-US" sz="2000" b="0" u="none" strike="noStrike" cap="all">
              <a:solidFill>
                <a:schemeClr val="dk1"/>
              </a:solidFill>
              <a:effectLst/>
              <a:uFillTx/>
              <a:latin typeface="Tw Cen MT"/>
            </a:endParaRPr>
          </a:p>
          <a:p>
            <a:pPr indent="0" algn="l" defTabSz="914400">
              <a:lnSpc>
                <a:spcPct val="120000"/>
              </a:lnSpc>
              <a:spcBef>
                <a:spcPts val="1001"/>
              </a:spcBef>
              <a:buNone/>
              <a:tabLst>
                <a:tab pos="0" algn="l"/>
              </a:tabLst>
            </a:pPr>
            <a:endParaRPr lang="en-US" sz="2000" b="0" u="none" strike="noStrike" cap="all">
              <a:solidFill>
                <a:schemeClr val="dk1"/>
              </a:solidFill>
              <a:effectLst/>
              <a:uFillTx/>
              <a:latin typeface="Tw Cen MT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7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0" name="PlaceHolder 1"/>
          <p:cNvSpPr>
            <a:spLocks noGrp="1"/>
          </p:cNvSpPr>
          <p:nvPr>
            <p:ph type="title"/>
          </p:nvPr>
        </p:nvSpPr>
        <p:spPr>
          <a:xfrm>
            <a:off x="913680" y="618480"/>
            <a:ext cx="10364040" cy="15958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Autofit/>
          </a:bodyPr>
          <a:p>
            <a:pPr indent="0" algn="ctr" defTabSz="914400">
              <a:lnSpc>
                <a:spcPct val="90000"/>
              </a:lnSpc>
              <a:buNone/>
            </a:pPr>
            <a:r>
              <a:rPr lang="fr-FR" sz="3600" b="1" u="none" strike="noStrike" cap="all">
                <a:solidFill>
                  <a:schemeClr val="dk1"/>
                </a:solidFill>
                <a:effectLst/>
                <a:uFillTx/>
                <a:latin typeface="Tw Cen MT"/>
              </a:rPr>
              <a:t>IV- Agir, s’exprimer, comprendre à travers les activités artistiques.</a:t>
            </a:r>
            <a:endParaRPr lang="en-US" sz="3600" b="0" u="none" strike="noStrike" cap="all">
              <a:solidFill>
                <a:schemeClr val="dk1"/>
              </a:solidFill>
              <a:effectLst/>
              <a:uFillTx/>
              <a:latin typeface="Tw Cen MT"/>
            </a:endParaRPr>
          </a:p>
        </p:txBody>
      </p:sp>
      <p:sp>
        <p:nvSpPr>
          <p:cNvPr id="181" name="PlaceHolder 2"/>
          <p:cNvSpPr>
            <a:spLocks noGrp="1"/>
          </p:cNvSpPr>
          <p:nvPr>
            <p:ph/>
          </p:nvPr>
        </p:nvSpPr>
        <p:spPr>
          <a:xfrm>
            <a:off x="913680" y="2367000"/>
            <a:ext cx="10363320" cy="342360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>
            <a:normAutofit fontScale="92500" lnSpcReduction="9999"/>
          </a:bodyPr>
          <a:p>
            <a:pPr marL="228600" indent="-228600" algn="l" defTabSz="914400">
              <a:lnSpc>
                <a:spcPct val="12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lang="fr-FR" sz="2000" b="1" u="none" strike="noStrike" cap="all">
                <a:solidFill>
                  <a:schemeClr val="dk1"/>
                </a:solidFill>
                <a:effectLst/>
                <a:uFillTx/>
                <a:latin typeface="Tw Cen MT"/>
              </a:rPr>
              <a:t>Développer le goût pour les pratiques artistiques.</a:t>
            </a:r>
            <a:endParaRPr lang="en-US" sz="2000" b="0" u="none" strike="noStrike" cap="all">
              <a:solidFill>
                <a:schemeClr val="dk1"/>
              </a:solidFill>
              <a:effectLst/>
              <a:uFillTx/>
              <a:latin typeface="Tw Cen MT"/>
            </a:endParaRPr>
          </a:p>
          <a:p>
            <a:pPr marL="228600" indent="-228600" algn="l" defTabSz="914400">
              <a:lnSpc>
                <a:spcPct val="12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lang="fr-FR" sz="2000" b="1" u="none" strike="noStrike" cap="all">
                <a:solidFill>
                  <a:schemeClr val="dk1"/>
                </a:solidFill>
                <a:effectLst/>
                <a:uFillTx/>
                <a:latin typeface="Tw Cen MT"/>
              </a:rPr>
              <a:t>Découvrir différents formes d’expressions artistiques</a:t>
            </a:r>
            <a:endParaRPr lang="en-US" sz="2000" b="0" u="none" strike="noStrike" cap="all">
              <a:solidFill>
                <a:schemeClr val="dk1"/>
              </a:solidFill>
              <a:effectLst/>
              <a:uFillTx/>
              <a:latin typeface="Tw Cen MT"/>
            </a:endParaRPr>
          </a:p>
          <a:p>
            <a:pPr marL="228600" indent="-228600" algn="l" defTabSz="914400">
              <a:lnSpc>
                <a:spcPct val="12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lang="fr-FR" sz="2000" b="1" u="none" strike="noStrike" cap="all">
                <a:solidFill>
                  <a:schemeClr val="dk1"/>
                </a:solidFill>
                <a:effectLst/>
                <a:uFillTx/>
                <a:latin typeface="Tw Cen MT"/>
              </a:rPr>
              <a:t>Vivre et exprimer des émotions, formuler des choix.</a:t>
            </a:r>
            <a:endParaRPr lang="en-US" sz="2000" b="0" u="none" strike="noStrike" cap="all">
              <a:solidFill>
                <a:schemeClr val="dk1"/>
              </a:solidFill>
              <a:effectLst/>
              <a:uFillTx/>
              <a:latin typeface="Tw Cen MT"/>
            </a:endParaRPr>
          </a:p>
          <a:p>
            <a:pPr indent="0" algn="l" defTabSz="914400">
              <a:lnSpc>
                <a:spcPct val="120000"/>
              </a:lnSpc>
              <a:spcBef>
                <a:spcPts val="1001"/>
              </a:spcBef>
              <a:buNone/>
              <a:tabLst>
                <a:tab pos="0" algn="l"/>
              </a:tabLst>
            </a:pPr>
            <a:r>
              <a:rPr lang="fr-FR" sz="2000" b="0" u="none" strike="noStrike" cap="all">
                <a:solidFill>
                  <a:schemeClr val="dk1"/>
                </a:solidFill>
                <a:effectLst/>
                <a:uFillTx/>
                <a:latin typeface="Tw Cen MT"/>
              </a:rPr>
              <a:t>(</a:t>
            </a:r>
            <a:r>
              <a:rPr lang="fr-FR" sz="2000" b="1" u="none" strike="noStrike" cap="all">
                <a:solidFill>
                  <a:schemeClr val="dk1"/>
                </a:solidFill>
                <a:effectLst/>
                <a:uFillTx/>
                <a:latin typeface="Tw Cen MT"/>
              </a:rPr>
              <a:t>Productions plastiques et visuelles : dessins, graphisme décoratif, compostions plastiques plane et en volume ) </a:t>
            </a:r>
            <a:endParaRPr lang="en-US" sz="2000" b="0" u="none" strike="noStrike" cap="all">
              <a:solidFill>
                <a:schemeClr val="dk1"/>
              </a:solidFill>
              <a:effectLst/>
              <a:uFillTx/>
              <a:latin typeface="Tw Cen MT"/>
            </a:endParaRPr>
          </a:p>
          <a:p>
            <a:pPr indent="0" algn="l" defTabSz="914400">
              <a:lnSpc>
                <a:spcPct val="120000"/>
              </a:lnSpc>
              <a:spcBef>
                <a:spcPts val="1001"/>
              </a:spcBef>
              <a:buNone/>
              <a:tabLst>
                <a:tab pos="0" algn="l"/>
              </a:tabLst>
            </a:pPr>
            <a:endParaRPr lang="en-US" sz="2000" b="0" u="none" strike="noStrike" cap="all">
              <a:solidFill>
                <a:schemeClr val="dk1"/>
              </a:solidFill>
              <a:effectLst/>
              <a:uFillTx/>
              <a:latin typeface="Tw Cen MT"/>
            </a:endParaRPr>
          </a:p>
          <a:p>
            <a:pPr indent="0" algn="l" defTabSz="914400">
              <a:lnSpc>
                <a:spcPct val="120000"/>
              </a:lnSpc>
              <a:spcBef>
                <a:spcPts val="1001"/>
              </a:spcBef>
              <a:buNone/>
              <a:tabLst>
                <a:tab pos="0" algn="l"/>
              </a:tabLst>
            </a:pPr>
            <a:r>
              <a:rPr lang="fr-FR" sz="2000" b="1" u="none" strike="noStrike" cap="all">
                <a:solidFill>
                  <a:schemeClr val="dk1"/>
                </a:solidFill>
                <a:effectLst/>
                <a:uFillTx/>
                <a:latin typeface="Tw Cen MT"/>
              </a:rPr>
              <a:t>La grande lessive </a:t>
            </a:r>
            <a:endParaRPr lang="en-US" sz="2000" b="0" u="none" strike="noStrike" cap="all">
              <a:solidFill>
                <a:schemeClr val="dk1"/>
              </a:solidFill>
              <a:effectLst/>
              <a:uFillTx/>
              <a:latin typeface="Tw Cen MT"/>
            </a:endParaRPr>
          </a:p>
          <a:p>
            <a:pPr marL="228600" indent="-228600" algn="l" defTabSz="914400">
              <a:lnSpc>
                <a:spcPct val="12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  <a:tabLst>
                <a:tab pos="0" algn="l"/>
              </a:tabLst>
            </a:pPr>
            <a:r>
              <a:rPr lang="fr-FR" sz="2000" b="1" u="none" strike="noStrike" cap="all">
                <a:solidFill>
                  <a:schemeClr val="dk1"/>
                </a:solidFill>
                <a:effectLst/>
                <a:uFillTx/>
                <a:latin typeface="Tw Cen MT"/>
              </a:rPr>
              <a:t>Univers sonores : chants, utilisation d’instruments, jeux d’écoute</a:t>
            </a:r>
            <a:endParaRPr lang="en-US" sz="2000" b="0" u="none" strike="noStrike" cap="all">
              <a:solidFill>
                <a:schemeClr val="dk1"/>
              </a:solidFill>
              <a:effectLst/>
              <a:uFillTx/>
              <a:latin typeface="Tw Cen MT"/>
            </a:endParaRPr>
          </a:p>
          <a:p>
            <a:pPr indent="0" algn="l" defTabSz="914400">
              <a:lnSpc>
                <a:spcPct val="120000"/>
              </a:lnSpc>
              <a:spcBef>
                <a:spcPts val="1001"/>
              </a:spcBef>
              <a:buNone/>
              <a:tabLst>
                <a:tab pos="0" algn="l"/>
              </a:tabLst>
            </a:pPr>
            <a:endParaRPr lang="en-US" sz="2000" b="0" u="none" strike="noStrike" cap="all">
              <a:solidFill>
                <a:schemeClr val="dk1"/>
              </a:solidFill>
              <a:effectLst/>
              <a:uFillTx/>
              <a:latin typeface="Tw Cen MT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8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" name="PlaceHolder 1"/>
          <p:cNvSpPr>
            <a:spLocks noGrp="1"/>
          </p:cNvSpPr>
          <p:nvPr>
            <p:ph type="title"/>
          </p:nvPr>
        </p:nvSpPr>
        <p:spPr>
          <a:xfrm>
            <a:off x="913680" y="618480"/>
            <a:ext cx="10364040" cy="15958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Autofit/>
          </a:bodyPr>
          <a:p>
            <a:pPr indent="0" algn="ctr" defTabSz="914400">
              <a:lnSpc>
                <a:spcPct val="90000"/>
              </a:lnSpc>
              <a:buNone/>
            </a:pPr>
            <a:r>
              <a:rPr lang="fr-FR" sz="3600" b="1" u="none" strike="noStrike" cap="all">
                <a:solidFill>
                  <a:schemeClr val="dk1"/>
                </a:solidFill>
                <a:effectLst/>
                <a:uFillTx/>
                <a:latin typeface="Tw Cen MT"/>
              </a:rPr>
              <a:t>Explorer le monde</a:t>
            </a:r>
            <a:br>
              <a:rPr sz="3600"/>
            </a:br>
            <a:endParaRPr lang="en-US" sz="3600" b="0" u="none" strike="noStrike" cap="all">
              <a:solidFill>
                <a:schemeClr val="dk1"/>
              </a:solidFill>
              <a:effectLst/>
              <a:uFillTx/>
              <a:latin typeface="Tw Cen MT"/>
            </a:endParaRPr>
          </a:p>
        </p:txBody>
      </p:sp>
      <p:sp>
        <p:nvSpPr>
          <p:cNvPr id="183" name="PlaceHolder 2"/>
          <p:cNvSpPr>
            <a:spLocks noGrp="1"/>
          </p:cNvSpPr>
          <p:nvPr>
            <p:ph/>
          </p:nvPr>
        </p:nvSpPr>
        <p:spPr>
          <a:xfrm>
            <a:off x="913680" y="2367000"/>
            <a:ext cx="10363320" cy="342360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>
            <a:noAutofit/>
          </a:bodyPr>
          <a:p>
            <a:pPr marL="228600" indent="-228600" algn="l" defTabSz="914400">
              <a:lnSpc>
                <a:spcPct val="12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lang="fr-FR" sz="2000" b="1" u="none" strike="noStrike" cap="all">
                <a:solidFill>
                  <a:schemeClr val="dk1"/>
                </a:solidFill>
                <a:effectLst/>
                <a:uFillTx/>
                <a:latin typeface="Tw Cen MT"/>
              </a:rPr>
              <a:t>Se repérer dans le temps et dans l’espace.</a:t>
            </a:r>
            <a:endParaRPr lang="en-US" sz="2000" b="0" u="none" strike="noStrike" cap="all">
              <a:solidFill>
                <a:schemeClr val="dk1"/>
              </a:solidFill>
              <a:effectLst/>
              <a:uFillTx/>
              <a:latin typeface="Tw Cen MT"/>
            </a:endParaRPr>
          </a:p>
          <a:p>
            <a:pPr marL="228600" indent="-228600" algn="l" defTabSz="914400">
              <a:lnSpc>
                <a:spcPct val="12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lang="fr-FR" sz="2000" b="1" u="none" strike="noStrike" cap="all">
                <a:solidFill>
                  <a:schemeClr val="dk1"/>
                </a:solidFill>
                <a:effectLst/>
                <a:uFillTx/>
                <a:latin typeface="Tw Cen MT"/>
              </a:rPr>
              <a:t>Explorer le monde du vivant, des objets et de la matière</a:t>
            </a:r>
            <a:endParaRPr lang="en-US" sz="2000" b="0" u="none" strike="noStrike" cap="all">
              <a:solidFill>
                <a:schemeClr val="dk1"/>
              </a:solidFill>
              <a:effectLst/>
              <a:uFillTx/>
              <a:latin typeface="Tw Cen MT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9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" name="PlaceHolder 1"/>
          <p:cNvSpPr>
            <a:spLocks noGrp="1"/>
          </p:cNvSpPr>
          <p:nvPr>
            <p:ph type="title"/>
          </p:nvPr>
        </p:nvSpPr>
        <p:spPr>
          <a:xfrm>
            <a:off x="913680" y="618480"/>
            <a:ext cx="10364040" cy="15958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Autofit/>
          </a:bodyPr>
          <a:p>
            <a:pPr indent="0" algn="ctr" defTabSz="914400">
              <a:lnSpc>
                <a:spcPct val="90000"/>
              </a:lnSpc>
              <a:buNone/>
            </a:pPr>
            <a:r>
              <a:rPr lang="fr-FR" sz="3600" b="1" u="none" strike="noStrike" cap="all">
                <a:solidFill>
                  <a:schemeClr val="dk1"/>
                </a:solidFill>
                <a:effectLst/>
                <a:uFillTx/>
                <a:latin typeface="Tw Cen MT"/>
              </a:rPr>
              <a:t>6) Evaluation</a:t>
            </a:r>
            <a:br>
              <a:rPr sz="3600"/>
            </a:br>
            <a:endParaRPr lang="en-US" sz="3600" b="0" u="none" strike="noStrike" cap="all">
              <a:solidFill>
                <a:schemeClr val="dk1"/>
              </a:solidFill>
              <a:effectLst/>
              <a:uFillTx/>
              <a:latin typeface="Tw Cen MT"/>
            </a:endParaRPr>
          </a:p>
        </p:txBody>
      </p:sp>
      <p:sp>
        <p:nvSpPr>
          <p:cNvPr id="185" name="PlaceHolder 2"/>
          <p:cNvSpPr>
            <a:spLocks noGrp="1"/>
          </p:cNvSpPr>
          <p:nvPr>
            <p:ph/>
          </p:nvPr>
        </p:nvSpPr>
        <p:spPr>
          <a:xfrm>
            <a:off x="913680" y="2367000"/>
            <a:ext cx="10363320" cy="342360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>
            <a:noAutofit/>
          </a:bodyPr>
          <a:p>
            <a:pPr marL="228600" indent="-228600" algn="l" defTabSz="914400">
              <a:lnSpc>
                <a:spcPct val="12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lang="fr-FR" sz="2000" b="1" u="none" strike="noStrike" cap="all">
                <a:solidFill>
                  <a:schemeClr val="dk1"/>
                </a:solidFill>
                <a:effectLst/>
                <a:uFillTx/>
                <a:latin typeface="Tw Cen MT"/>
              </a:rPr>
              <a:t>Carnet de suivi des apprentissages</a:t>
            </a:r>
            <a:r>
              <a:rPr lang="fr-FR" sz="2000" b="0" u="none" strike="noStrike" cap="all">
                <a:solidFill>
                  <a:schemeClr val="dk1"/>
                </a:solidFill>
                <a:effectLst/>
                <a:uFillTx/>
                <a:latin typeface="Tw Cen MT"/>
              </a:rPr>
              <a:t> : tout au long du cycle 1</a:t>
            </a:r>
            <a:endParaRPr lang="en-US" sz="2000" b="0" u="none" strike="noStrike" cap="all">
              <a:solidFill>
                <a:schemeClr val="dk1"/>
              </a:solidFill>
              <a:effectLst/>
              <a:uFillTx/>
              <a:latin typeface="Tw Cen MT"/>
            </a:endParaRPr>
          </a:p>
          <a:p>
            <a:pPr indent="0" algn="l" defTabSz="914400">
              <a:lnSpc>
                <a:spcPct val="120000"/>
              </a:lnSpc>
              <a:spcBef>
                <a:spcPts val="1001"/>
              </a:spcBef>
              <a:buNone/>
              <a:tabLst>
                <a:tab pos="0" algn="l"/>
              </a:tabLst>
            </a:pPr>
            <a:r>
              <a:rPr lang="fr-FR" sz="2000" b="0" u="none" strike="noStrike" cap="all">
                <a:solidFill>
                  <a:schemeClr val="dk1"/>
                </a:solidFill>
                <a:effectLst/>
                <a:uFillTx/>
                <a:latin typeface="Tw Cen MT"/>
              </a:rPr>
              <a:t> outil qui permet de rendre compte des progrès de l’élève durant les 3 années de maternelle.</a:t>
            </a:r>
            <a:endParaRPr lang="en-US" sz="2000" b="0" u="none" strike="noStrike" cap="all">
              <a:solidFill>
                <a:schemeClr val="dk1"/>
              </a:solidFill>
              <a:effectLst/>
              <a:uFillTx/>
              <a:latin typeface="Tw Cen MT"/>
            </a:endParaRPr>
          </a:p>
          <a:p>
            <a:pPr indent="0" algn="l" defTabSz="914400">
              <a:lnSpc>
                <a:spcPct val="120000"/>
              </a:lnSpc>
              <a:spcBef>
                <a:spcPts val="1001"/>
              </a:spcBef>
              <a:buNone/>
              <a:tabLst>
                <a:tab pos="0" algn="l"/>
              </a:tabLst>
            </a:pPr>
            <a:endParaRPr lang="en-US" sz="2000" b="0" u="none" strike="noStrike" cap="all">
              <a:solidFill>
                <a:schemeClr val="dk1"/>
              </a:solidFill>
              <a:effectLst/>
              <a:uFillTx/>
              <a:latin typeface="Tw Cen MT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0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" name="PlaceHolder 1"/>
          <p:cNvSpPr>
            <a:spLocks noGrp="1"/>
          </p:cNvSpPr>
          <p:nvPr>
            <p:ph type="title"/>
          </p:nvPr>
        </p:nvSpPr>
        <p:spPr>
          <a:xfrm>
            <a:off x="913680" y="618480"/>
            <a:ext cx="10364040" cy="15958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Autofit/>
          </a:bodyPr>
          <a:p>
            <a:pPr indent="0" algn="ctr" defTabSz="914400">
              <a:lnSpc>
                <a:spcPct val="90000"/>
              </a:lnSpc>
              <a:buNone/>
            </a:pPr>
            <a:r>
              <a:rPr lang="fr-FR" sz="3600" b="0" u="none" strike="noStrike" cap="all">
                <a:solidFill>
                  <a:schemeClr val="dk1"/>
                </a:solidFill>
                <a:effectLst/>
                <a:uFillTx/>
                <a:latin typeface="Tw Cen MT"/>
              </a:rPr>
              <a:t>7) Rôle des parents</a:t>
            </a:r>
            <a:endParaRPr lang="en-US" sz="3600" b="0" u="none" strike="noStrike" cap="all">
              <a:solidFill>
                <a:schemeClr val="dk1"/>
              </a:solidFill>
              <a:effectLst/>
              <a:uFillTx/>
              <a:latin typeface="Tw Cen MT"/>
            </a:endParaRPr>
          </a:p>
        </p:txBody>
      </p:sp>
      <p:sp>
        <p:nvSpPr>
          <p:cNvPr id="187" name="PlaceHolder 2"/>
          <p:cNvSpPr>
            <a:spLocks noGrp="1"/>
          </p:cNvSpPr>
          <p:nvPr>
            <p:ph/>
          </p:nvPr>
        </p:nvSpPr>
        <p:spPr>
          <a:xfrm>
            <a:off x="913680" y="2367000"/>
            <a:ext cx="10363320" cy="342360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>
            <a:normAutofit fontScale="70000" lnSpcReduction="19999"/>
          </a:bodyPr>
          <a:p>
            <a:pPr marL="228600" indent="-228600" algn="l" defTabSz="914400">
              <a:lnSpc>
                <a:spcPct val="12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lang="fr-FR" sz="3200" b="0" u="none" strike="noStrike" cap="all">
                <a:solidFill>
                  <a:schemeClr val="dk1"/>
                </a:solidFill>
                <a:effectLst/>
                <a:uFillTx/>
                <a:latin typeface="Tw Cen MT"/>
              </a:rPr>
              <a:t>Suivi du travail, dialogue et échanges avec son enfant </a:t>
            </a:r>
            <a:endParaRPr lang="en-US" sz="3200" b="0" u="none" strike="noStrike" cap="all">
              <a:solidFill>
                <a:schemeClr val="dk1"/>
              </a:solidFill>
              <a:effectLst/>
              <a:uFillTx/>
              <a:latin typeface="Tw Cen MT"/>
            </a:endParaRPr>
          </a:p>
          <a:p>
            <a:pPr marL="228600" indent="-228600" algn="l" defTabSz="914400">
              <a:lnSpc>
                <a:spcPct val="12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lang="fr-FR" sz="3200" b="0" u="none" strike="noStrike" cap="all">
                <a:solidFill>
                  <a:schemeClr val="dk1"/>
                </a:solidFill>
                <a:effectLst/>
                <a:uFillTx/>
                <a:latin typeface="Tw Cen MT"/>
              </a:rPr>
              <a:t>Partenariat basé sur la communication</a:t>
            </a:r>
            <a:endParaRPr lang="en-US" sz="3200" b="0" u="none" strike="noStrike" cap="all">
              <a:solidFill>
                <a:schemeClr val="dk1"/>
              </a:solidFill>
              <a:effectLst/>
              <a:uFillTx/>
              <a:latin typeface="Tw Cen MT"/>
            </a:endParaRPr>
          </a:p>
          <a:p>
            <a:pPr marL="228600" indent="-228600" algn="l" defTabSz="914400">
              <a:lnSpc>
                <a:spcPct val="12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lang="fr-FR" sz="3200" b="0" u="none" strike="noStrike" cap="all">
                <a:solidFill>
                  <a:schemeClr val="dk1"/>
                </a:solidFill>
                <a:effectLst/>
                <a:uFillTx/>
                <a:latin typeface="Tw Cen MT"/>
              </a:rPr>
              <a:t>Respect des horaires</a:t>
            </a:r>
            <a:endParaRPr lang="en-US" sz="3200" b="0" u="none" strike="noStrike" cap="all">
              <a:solidFill>
                <a:schemeClr val="dk1"/>
              </a:solidFill>
              <a:effectLst/>
              <a:uFillTx/>
              <a:latin typeface="Tw Cen MT"/>
            </a:endParaRPr>
          </a:p>
          <a:p>
            <a:pPr marL="228600" indent="-228600" algn="l" defTabSz="914400">
              <a:lnSpc>
                <a:spcPct val="12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lang="fr-FR" sz="3200" b="0" u="none" strike="noStrike" cap="all">
                <a:solidFill>
                  <a:schemeClr val="dk1"/>
                </a:solidFill>
                <a:effectLst/>
                <a:uFillTx/>
                <a:latin typeface="Tw Cen MT"/>
              </a:rPr>
              <a:t>Inscrire le nom des enfants sur toutes les affaires</a:t>
            </a:r>
            <a:endParaRPr lang="en-US" sz="3200" b="0" u="none" strike="noStrike" cap="all">
              <a:solidFill>
                <a:schemeClr val="dk1"/>
              </a:solidFill>
              <a:effectLst/>
              <a:uFillTx/>
              <a:latin typeface="Tw Cen MT"/>
            </a:endParaRPr>
          </a:p>
          <a:p>
            <a:pPr marL="228600" indent="-228600" algn="l" defTabSz="914400">
              <a:lnSpc>
                <a:spcPct val="12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lang="fr-FR" sz="3200" b="0" u="none" strike="noStrike" cap="all">
                <a:solidFill>
                  <a:schemeClr val="dk1"/>
                </a:solidFill>
                <a:effectLst/>
                <a:uFillTx/>
                <a:latin typeface="Tw Cen MT"/>
              </a:rPr>
              <a:t>Gourde</a:t>
            </a:r>
            <a:endParaRPr lang="en-US" sz="3200" b="0" u="none" strike="noStrike" cap="all">
              <a:solidFill>
                <a:schemeClr val="dk1"/>
              </a:solidFill>
              <a:effectLst/>
              <a:uFillTx/>
              <a:latin typeface="Tw Cen MT"/>
            </a:endParaRPr>
          </a:p>
          <a:p>
            <a:pPr marL="228600" indent="-228600" algn="l" defTabSz="914400">
              <a:lnSpc>
                <a:spcPct val="12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lang="fr-FR" sz="3200" b="0" u="none" strike="noStrike" cap="all">
                <a:solidFill>
                  <a:schemeClr val="dk1"/>
                </a:solidFill>
                <a:effectLst/>
                <a:uFillTx/>
                <a:latin typeface="Tw Cen MT"/>
              </a:rPr>
              <a:t>Carte de bus</a:t>
            </a:r>
            <a:endParaRPr lang="en-US" sz="3200" b="0" u="none" strike="noStrike" cap="all">
              <a:solidFill>
                <a:schemeClr val="dk1"/>
              </a:solidFill>
              <a:effectLst/>
              <a:uFillTx/>
              <a:latin typeface="Tw Cen MT"/>
            </a:endParaRPr>
          </a:p>
          <a:p>
            <a:pPr marL="228600" indent="-228600" algn="l" defTabSz="914400">
              <a:lnSpc>
                <a:spcPct val="12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lang="fr-FR" sz="3200" b="0" u="none" strike="noStrike" cap="all">
                <a:solidFill>
                  <a:schemeClr val="dk1"/>
                </a:solidFill>
                <a:effectLst/>
                <a:uFillTx/>
                <a:latin typeface="Tw Cen MT"/>
              </a:rPr>
              <a:t>Lavage du materiel de sieste / verifier les chaussons à chaque vacances</a:t>
            </a:r>
            <a:endParaRPr lang="en-US" sz="3200" b="0" u="none" strike="noStrike" cap="all">
              <a:solidFill>
                <a:schemeClr val="dk1"/>
              </a:solidFill>
              <a:effectLst/>
              <a:uFillTx/>
              <a:latin typeface="Tw Cen MT"/>
            </a:endParaRPr>
          </a:p>
          <a:p>
            <a:pPr marL="228600" indent="-228600" algn="l" defTabSz="914400">
              <a:lnSpc>
                <a:spcPct val="12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lang="fr-FR" sz="3200" b="0" u="none" strike="noStrike" cap="all">
                <a:solidFill>
                  <a:schemeClr val="dk1"/>
                </a:solidFill>
                <a:effectLst/>
                <a:uFillTx/>
                <a:latin typeface="Tw Cen MT"/>
              </a:rPr>
              <a:t>Regarder le travail de chaque période à la maison avec l’enfant</a:t>
            </a:r>
            <a:endParaRPr lang="en-US" sz="3200" b="0" u="none" strike="noStrike" cap="all">
              <a:solidFill>
                <a:schemeClr val="dk1"/>
              </a:solidFill>
              <a:effectLst/>
              <a:uFillTx/>
              <a:latin typeface="Tw Cen MT"/>
            </a:endParaRPr>
          </a:p>
          <a:p>
            <a:pPr indent="0" algn="l" defTabSz="914400">
              <a:lnSpc>
                <a:spcPct val="120000"/>
              </a:lnSpc>
              <a:spcBef>
                <a:spcPts val="1001"/>
              </a:spcBef>
              <a:buNone/>
            </a:pPr>
            <a:endParaRPr lang="en-US" sz="2000" b="0" u="none" strike="noStrike" cap="all">
              <a:solidFill>
                <a:schemeClr val="dk1"/>
              </a:solidFill>
              <a:effectLst/>
              <a:uFillTx/>
              <a:latin typeface="Tw Cen MT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" name="PlaceHolder 1"/>
          <p:cNvSpPr>
            <a:spLocks noGrp="1"/>
          </p:cNvSpPr>
          <p:nvPr>
            <p:ph type="title"/>
          </p:nvPr>
        </p:nvSpPr>
        <p:spPr>
          <a:xfrm>
            <a:off x="913680" y="618480"/>
            <a:ext cx="10364040" cy="15958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rmAutofit lnSpcReduction="9999"/>
          </a:bodyPr>
          <a:p>
            <a:pPr indent="0" algn="ctr" defTabSz="914400">
              <a:lnSpc>
                <a:spcPct val="90000"/>
              </a:lnSpc>
              <a:buNone/>
            </a:pPr>
            <a:r>
              <a:rPr lang="fr-FR" sz="3600" b="0" u="none" strike="noStrike" cap="all">
                <a:solidFill>
                  <a:schemeClr val="dk1"/>
                </a:solidFill>
                <a:effectLst/>
                <a:uFillTx/>
                <a:latin typeface="Tw Cen MT"/>
              </a:rPr>
              <a:t>8) Anniversaires.</a:t>
            </a:r>
            <a:br>
              <a:rPr sz="3600"/>
            </a:br>
            <a:r>
              <a:rPr lang="fr-FR" sz="3600" b="0" u="none" strike="noStrike" cap="all">
                <a:solidFill>
                  <a:schemeClr val="dk1"/>
                </a:solidFill>
                <a:effectLst/>
                <a:uFillTx/>
                <a:latin typeface="Tw Cen MT"/>
              </a:rPr>
              <a:t> </a:t>
            </a:r>
            <a:br>
              <a:rPr sz="3600"/>
            </a:br>
            <a:endParaRPr lang="en-US" sz="3600" b="0" u="none" strike="noStrike" cap="all">
              <a:solidFill>
                <a:schemeClr val="dk1"/>
              </a:solidFill>
              <a:effectLst/>
              <a:uFillTx/>
              <a:latin typeface="Tw Cen MT"/>
            </a:endParaRPr>
          </a:p>
        </p:txBody>
      </p:sp>
      <p:sp>
        <p:nvSpPr>
          <p:cNvPr id="189" name="PlaceHolder 2"/>
          <p:cNvSpPr>
            <a:spLocks noGrp="1"/>
          </p:cNvSpPr>
          <p:nvPr>
            <p:ph/>
          </p:nvPr>
        </p:nvSpPr>
        <p:spPr>
          <a:xfrm>
            <a:off x="913680" y="2367000"/>
            <a:ext cx="10363320" cy="342360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>
            <a:noAutofit/>
          </a:bodyPr>
          <a:p>
            <a:pPr marL="228600" indent="-228600" algn="l" defTabSz="914400">
              <a:lnSpc>
                <a:spcPct val="12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lang="fr-FR" sz="3200" b="0" u="none" strike="noStrike" cap="all">
                <a:solidFill>
                  <a:schemeClr val="dk1"/>
                </a:solidFill>
                <a:effectLst/>
                <a:uFillTx/>
                <a:latin typeface="Tw Cen MT"/>
              </a:rPr>
              <a:t>Les anniversaires seront fêtés en fin de mois : chants, photo, cuisine…</a:t>
            </a:r>
            <a:endParaRPr lang="en-US" sz="3200" b="0" u="none" strike="noStrike" cap="all">
              <a:solidFill>
                <a:schemeClr val="dk1"/>
              </a:solidFill>
              <a:effectLst/>
              <a:uFillTx/>
              <a:latin typeface="Tw Cen MT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PlaceHolder 1"/>
          <p:cNvSpPr>
            <a:spLocks noGrp="1"/>
          </p:cNvSpPr>
          <p:nvPr>
            <p:ph type="title"/>
          </p:nvPr>
        </p:nvSpPr>
        <p:spPr>
          <a:xfrm>
            <a:off x="913680" y="618480"/>
            <a:ext cx="10364040" cy="15958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Autofit/>
          </a:bodyPr>
          <a:p>
            <a:pPr indent="0" algn="ctr" defTabSz="914400">
              <a:lnSpc>
                <a:spcPct val="90000"/>
              </a:lnSpc>
              <a:buNone/>
            </a:pPr>
            <a:r>
              <a:rPr lang="fr-FR" sz="3600" b="0" u="none" strike="noStrike" cap="all">
                <a:solidFill>
                  <a:schemeClr val="dk1"/>
                </a:solidFill>
                <a:effectLst/>
                <a:uFillTx/>
                <a:latin typeface="Tw Cen MT"/>
              </a:rPr>
              <a:t>9) Rappel des documents à remettre</a:t>
            </a:r>
            <a:br>
              <a:rPr sz="3600"/>
            </a:br>
            <a:endParaRPr lang="en-US" sz="3600" b="0" u="none" strike="noStrike" cap="all">
              <a:solidFill>
                <a:schemeClr val="dk1"/>
              </a:solidFill>
              <a:effectLst/>
              <a:uFillTx/>
              <a:latin typeface="Tw Cen MT"/>
            </a:endParaRPr>
          </a:p>
        </p:txBody>
      </p:sp>
      <p:sp>
        <p:nvSpPr>
          <p:cNvPr id="191" name="PlaceHolder 2"/>
          <p:cNvSpPr>
            <a:spLocks noGrp="1"/>
          </p:cNvSpPr>
          <p:nvPr>
            <p:ph/>
          </p:nvPr>
        </p:nvSpPr>
        <p:spPr>
          <a:xfrm>
            <a:off x="913680" y="2367000"/>
            <a:ext cx="10363320" cy="342360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>
            <a:noAutofit/>
          </a:bodyPr>
          <a:p>
            <a:pPr marL="228600" indent="-228600" algn="l" defTabSz="914400">
              <a:lnSpc>
                <a:spcPct val="12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lang="fr-FR" sz="2400" b="0" u="none" strike="noStrike" cap="all">
                <a:solidFill>
                  <a:schemeClr val="dk1"/>
                </a:solidFill>
                <a:effectLst/>
                <a:uFillTx/>
                <a:latin typeface="Tw Cen MT"/>
              </a:rPr>
              <a:t>Fiche de renseignements</a:t>
            </a:r>
            <a:endParaRPr lang="en-US" sz="2400" b="0" u="none" strike="noStrike" cap="all">
              <a:solidFill>
                <a:schemeClr val="dk1"/>
              </a:solidFill>
              <a:effectLst/>
              <a:uFillTx/>
              <a:latin typeface="Tw Cen MT"/>
            </a:endParaRPr>
          </a:p>
          <a:p>
            <a:pPr marL="228600" indent="-228600" algn="l" defTabSz="914400">
              <a:lnSpc>
                <a:spcPct val="12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lang="fr-FR" sz="2400" b="0" u="none" strike="noStrike" cap="all">
                <a:solidFill>
                  <a:schemeClr val="dk1"/>
                </a:solidFill>
                <a:effectLst/>
                <a:uFillTx/>
                <a:latin typeface="Tw Cen MT"/>
              </a:rPr>
              <a:t>Fiche d’urgence</a:t>
            </a:r>
            <a:endParaRPr lang="en-US" sz="2400" b="0" u="none" strike="noStrike" cap="all">
              <a:solidFill>
                <a:schemeClr val="dk1"/>
              </a:solidFill>
              <a:effectLst/>
              <a:uFillTx/>
              <a:latin typeface="Tw Cen MT"/>
            </a:endParaRPr>
          </a:p>
          <a:p>
            <a:pPr marL="228600" indent="-228600" algn="l" defTabSz="914400">
              <a:lnSpc>
                <a:spcPct val="12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lang="fr-FR" sz="2400" b="0" u="none" strike="noStrike" cap="all">
                <a:solidFill>
                  <a:schemeClr val="dk1"/>
                </a:solidFill>
                <a:effectLst/>
                <a:uFillTx/>
                <a:latin typeface="Tw Cen MT"/>
              </a:rPr>
              <a:t>Attestation d’assurance</a:t>
            </a:r>
            <a:endParaRPr lang="en-US" sz="2400" b="0" u="none" strike="noStrike" cap="all">
              <a:solidFill>
                <a:schemeClr val="dk1"/>
              </a:solidFill>
              <a:effectLst/>
              <a:uFillTx/>
              <a:latin typeface="Tw Cen MT"/>
            </a:endParaRPr>
          </a:p>
          <a:p>
            <a:pPr marL="228600" indent="-228600" algn="l" defTabSz="914400">
              <a:lnSpc>
                <a:spcPct val="12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lang="fr-FR" sz="2400" b="0" u="none" strike="noStrike" cap="all">
                <a:solidFill>
                  <a:schemeClr val="dk1"/>
                </a:solidFill>
                <a:effectLst/>
                <a:uFillTx/>
                <a:latin typeface="Tw Cen MT"/>
              </a:rPr>
              <a:t>Coopérative scolaire volontaire.</a:t>
            </a:r>
            <a:endParaRPr lang="en-US" sz="2400" b="0" u="none" strike="noStrike" cap="all">
              <a:solidFill>
                <a:schemeClr val="dk1"/>
              </a:solidFill>
              <a:effectLst/>
              <a:uFillTx/>
              <a:latin typeface="Tw Cen MT"/>
            </a:endParaRPr>
          </a:p>
          <a:p>
            <a:pPr marL="228600" indent="-228600" algn="l" defTabSz="914400">
              <a:lnSpc>
                <a:spcPct val="12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lang="fr-FR" sz="2400" b="0" u="none" strike="noStrike" cap="all">
                <a:solidFill>
                  <a:schemeClr val="dk1"/>
                </a:solidFill>
                <a:effectLst/>
                <a:uFillTx/>
                <a:latin typeface="Tw Cen MT"/>
              </a:rPr>
              <a:t>Pochettes d’abonnement / école des loisirs</a:t>
            </a:r>
            <a:endParaRPr lang="en-US" sz="2400" b="0" u="none" strike="noStrike" cap="all">
              <a:solidFill>
                <a:schemeClr val="dk1"/>
              </a:solidFill>
              <a:effectLst/>
              <a:uFillTx/>
              <a:latin typeface="Tw Cen MT"/>
            </a:endParaRPr>
          </a:p>
          <a:p>
            <a:pPr marL="228600" indent="-228600" algn="r" defTabSz="914400">
              <a:lnSpc>
                <a:spcPct val="12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lang="fr-FR" sz="2400" b="0" u="none" strike="noStrike" cap="all">
                <a:solidFill>
                  <a:schemeClr val="dk1"/>
                </a:solidFill>
                <a:effectLst/>
                <a:uFillTx/>
                <a:latin typeface="Tw Cen MT"/>
              </a:rPr>
              <a:t>Questions ?</a:t>
            </a:r>
            <a:endParaRPr lang="en-US" sz="2400" b="0" u="none" strike="noStrike" cap="all">
              <a:solidFill>
                <a:schemeClr val="dk1"/>
              </a:solidFill>
              <a:effectLst/>
              <a:uFillTx/>
              <a:latin typeface="Tw Cen MT"/>
            </a:endParaRPr>
          </a:p>
          <a:p>
            <a:pPr marL="228600" indent="-228600" algn="r" defTabSz="914400">
              <a:lnSpc>
                <a:spcPct val="12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lang="fr-FR" sz="2400" b="0" u="none" strike="noStrike" cap="all">
                <a:solidFill>
                  <a:schemeClr val="dk1"/>
                </a:solidFill>
                <a:effectLst/>
                <a:uFillTx/>
                <a:latin typeface="Tw Cen MT"/>
              </a:rPr>
              <a:t>Merci ! </a:t>
            </a:r>
            <a:endParaRPr lang="en-US" sz="2400" b="0" u="none" strike="noStrike" cap="all">
              <a:solidFill>
                <a:schemeClr val="dk1"/>
              </a:solidFill>
              <a:effectLst/>
              <a:uFillTx/>
              <a:latin typeface="Tw Cen MT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theme/theme1.xml><?xml version="1.0" encoding="utf-8"?>
<a:theme xmlns:a="http://schemas.openxmlformats.org/drawingml/2006/main" xmlns:r="http://schemas.openxmlformats.org/officeDocument/2006/relationships" name="Ronds dans l’eau">
  <a:themeElements>
    <a:clrScheme name="Droplet">
      <a:dk1>
        <a:srgbClr val="000000"/>
      </a:dk1>
      <a:lt1>
        <a:srgbClr val="FFFFFF"/>
      </a:lt1>
      <a:dk2>
        <a:srgbClr val="27537E"/>
      </a:dk2>
      <a:lt2>
        <a:srgbClr val="AABED7"/>
      </a:lt2>
      <a:accent1>
        <a:srgbClr val="E34B7A"/>
      </a:accent1>
      <a:accent2>
        <a:srgbClr val="AC339A"/>
      </a:accent2>
      <a:accent3>
        <a:srgbClr val="6953B7"/>
      </a:accent3>
      <a:accent4>
        <a:srgbClr val="1D7EAB"/>
      </a:accent4>
      <a:accent5>
        <a:srgbClr val="43AFD6"/>
      </a:accent5>
      <a:accent6>
        <a:srgbClr val="DE85E1"/>
      </a:accent6>
      <a:hlink>
        <a:srgbClr val="ED87A6"/>
      </a:hlink>
      <a:folHlink>
        <a:srgbClr val="C99EAC"/>
      </a:folHlink>
    </a:clrScheme>
    <a:fontScheme name="Droplet">
      <a:majorFont>
        <a:latin typeface="Tw Cen MT" panose="020B0602020104020603" pitchFamily="0" charset="1"/>
        <a:ea typeface=""/>
        <a:cs typeface=""/>
      </a:majorFont>
      <a:minorFont>
        <a:latin typeface="Tw Cen MT" panose="020B0602020104020603" pitchFamily="0" charset="1"/>
        <a:ea typeface=""/>
        <a:cs typeface=""/>
      </a:minorFont>
    </a:fontScheme>
    <a:fmtScheme>
      <a:fillStyleLst>
        <a:solidFill>
          <a:schemeClr val="phClr"/>
        </a:solidFill>
        <a:solidFill>
          <a:schemeClr val="phClr">
            <a:tint val="69000"/>
            <a:lumMod val="110000"/>
          </a:schemeClr>
        </a:solidFill>
        <a:gradFill>
          <a:gsLst>
            <a:gs pos="0">
              <a:schemeClr val="phClr">
                <a:tint val="94000"/>
                <a:lumMod val="108000"/>
              </a:schemeClr>
            </a:gs>
            <a:gs pos="50000">
              <a:schemeClr val="phClr">
                <a:tint val="98000"/>
                <a:shade val="100000"/>
                <a:lumMod val="100000"/>
              </a:schemeClr>
            </a:gs>
            <a:gs pos="100000">
              <a:schemeClr val="phClr">
                <a:shade val="72000"/>
                <a:lumMod val="100000"/>
              </a:schemeClr>
            </a:gs>
          </a:gsLst>
          <a:lin ang="5400000" scaled="0"/>
          <a:tileRect l="0" t="0" r="0" b="0"/>
        </a:gradFill>
      </a:fillStyleLst>
      <a:lnStyleLst>
        <a:ln w="9525" cap="flat" cmpd="sng" algn="ctr">
          <a:prstDash val="solid"/>
        </a:ln>
        <a:ln w="15875" cap="flat" cmpd="sng" algn="ctr">
          <a:prstDash val="solid"/>
        </a:ln>
        <a:ln w="22225" cap="flat" cmpd="sng" algn="ctr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88000"/>
              </a:schemeClr>
            </a:gs>
          </a:gsLst>
          <a:lin ang="5400000" scaled="0"/>
          <a:tileRect l="0" t="0" r="0" b="0"/>
        </a:gradFill>
        <a:gradFill>
          <a:gsLst>
            <a:gs pos="0">
              <a:schemeClr val="phClr">
                <a:tint val="78000"/>
                <a:shade val="100000"/>
                <a:lumMod val="105000"/>
              </a:schemeClr>
            </a:gs>
            <a:gs pos="100000">
              <a:schemeClr val="phClr">
                <a:shade val="92000"/>
                <a:lumMod val="96000"/>
              </a:schemeClr>
            </a:gs>
          </a:gsLst>
          <a:lin ang="5400000" scaled="0"/>
          <a:tileRect l="0" t="0" r="0" b="0"/>
        </a:gradFill>
      </a:bgFillStyleLst>
    </a:fmtScheme>
  </a:themeElements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TM04033925[[fn=Ronds dans l’eau]]</Template>
  <TotalTime>719</TotalTime>
  <Application>LibreOffice/26.2.5.2$Windows_X86_64 LibreOffice_project/cd7284b4cbbfeb507e630c1aac019f4157393acb</Application>
  <AppVersion>15.0000</AppVersion>
  <Words>982</Words>
  <Paragraphs>147</Paragraphs>
  <Company>Microsoft</Company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2019-07-13T16:03:27Z</dcterms:created>
  <dc:creator>catherine.jandot@outlook.fr</dc:creator>
  <dc:description/>
  <dc:language>fr-FR</dc:language>
  <cp:lastModifiedBy/>
  <cp:lastPrinted>2026-09-11T15:13:06Z</cp:lastPrinted>
  <dcterms:modified xsi:type="dcterms:W3CDTF">2026-09-11T17:11:06Z</dcterms:modified>
  <cp:revision>43</cp:revision>
  <dc:subject/>
  <dc:title>Réunion de rentrée</dc:title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PresentationFormat">
    <vt:lpwstr>Grand écran</vt:lpwstr>
  </property>
  <property fmtid="{D5CDD505-2E9C-101B-9397-08002B2CF9AE}" pid="3" name="Slides">
    <vt:i4>22</vt:i4>
  </property>
</Properties>
</file>